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267" r:id="rId5"/>
    <p:sldId id="271" r:id="rId6"/>
    <p:sldId id="272" r:id="rId7"/>
    <p:sldId id="274" r:id="rId8"/>
    <p:sldId id="282" r:id="rId9"/>
    <p:sldId id="283" r:id="rId10"/>
    <p:sldId id="275" r:id="rId11"/>
    <p:sldId id="273" r:id="rId12"/>
    <p:sldId id="287" r:id="rId13"/>
    <p:sldId id="286" r:id="rId14"/>
    <p:sldId id="285" r:id="rId15"/>
    <p:sldId id="284" r:id="rId16"/>
    <p:sldId id="278" r:id="rId17"/>
    <p:sldId id="279" r:id="rId18"/>
    <p:sldId id="280" r:id="rId19"/>
    <p:sldId id="281" r:id="rId2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76E5F7-0952-4B9A-096C-2C990568C6A9}" v="4" dt="2022-03-12T19:16:51.158"/>
    <p1510:client id="{20DEEF1F-FD4D-8464-34C1-612FC2B659F3}" v="168" dt="2022-03-11T21:10:44.835"/>
    <p1510:client id="{345C86B4-798D-F4C7-24E7-C36D9DE431C4}" v="1659" dt="2022-03-17T03:24:25.543"/>
    <p1510:client id="{47E435AF-46A9-4BFC-A95B-3BC44AA58F73}" v="4" dt="2022-03-11T20:30:01.310"/>
    <p1510:client id="{5074A976-4A6A-5E71-3395-E8653DD6CF2A}" v="48" dt="2022-03-14T12:57:30.023"/>
    <p1510:client id="{59E5B6CF-20DF-5E58-EFF2-C35DAD344101}" v="26" dt="2022-03-13T03:37:25.846"/>
    <p1510:client id="{7C8482CB-5B2E-6A83-2E89-EC3E3D8285FF}" v="1064" dt="2022-03-16T02:21:33.563"/>
    <p1510:client id="{AD3BB642-77A1-7AE6-12C7-32034C922455}" v="376" dt="2022-03-12T01:32:27.719"/>
    <p1510:client id="{DAAB9B7F-DA5C-B231-97E0-B9262BA30D15}" v="553" dt="2022-03-14T23:32:20.391"/>
    <p1510:client id="{E8C9C65E-683C-0701-D08F-0EDA90CD9E16}" v="725" dt="2022-03-15T02:24:19.544"/>
    <p1510:client id="{EC60E07C-EEB4-C24D-6E90-A890A2D1A8A4}" v="4" dt="2022-03-14T12:45:09.494"/>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39"/>
        <p:guide orient="horz" pos="216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985FFBF-2C64-42CD-9E2F-09E2049D891B}" type="datetimeFigureOut">
              <a:rPr lang="en-US"/>
              <a:t>3/17/2022</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4AF2C6B-0C1B-4F88-BCBA-898BA50DE788}" type="slidenum">
              <a:rPr/>
              <a:t>‹#›</a:t>
            </a:fld>
            <a:endParaRPr/>
          </a:p>
        </p:txBody>
      </p:sp>
    </p:spTree>
    <p:extLst>
      <p:ext uri="{BB962C8B-B14F-4D97-AF65-F5344CB8AC3E}">
        <p14:creationId xmlns:p14="http://schemas.microsoft.com/office/powerpoint/2010/main" val="2410930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7A3DF44-BBF1-44C7-A0B1-7B7B2F7B3880}" type="datetimeFigureOut">
              <a:rPr lang="en-US"/>
              <a:t>3/17/2022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8E53BB-F993-49A1-9E37-CA3E5BE0709B}" type="slidenum">
              <a:rPr/>
              <a:t>‹#›</a:t>
            </a:fld>
            <a:endParaRPr/>
          </a:p>
        </p:txBody>
      </p:sp>
    </p:spTree>
    <p:extLst>
      <p:ext uri="{BB962C8B-B14F-4D97-AF65-F5344CB8AC3E}">
        <p14:creationId xmlns:p14="http://schemas.microsoft.com/office/powerpoint/2010/main" val="60987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2" name="Rectangle 11"/>
          <p:cNvSpPr/>
          <p:nvPr/>
        </p:nvSpPr>
        <p:spPr>
          <a:xfrm>
            <a:off x="0" y="0"/>
            <a:ext cx="12188825" cy="4449836"/>
          </a:xfrm>
          <a:custGeom>
            <a:avLst/>
            <a:gdLst>
              <a:gd name="connsiteX0" fmla="*/ 0 w 12188825"/>
              <a:gd name="connsiteY0" fmla="*/ 0 h 5545334"/>
              <a:gd name="connsiteX1" fmla="*/ 12188825 w 12188825"/>
              <a:gd name="connsiteY1" fmla="*/ 0 h 5545334"/>
              <a:gd name="connsiteX2" fmla="*/ 12188825 w 12188825"/>
              <a:gd name="connsiteY2" fmla="*/ 4181566 h 5545334"/>
              <a:gd name="connsiteX3" fmla="*/ 6105607 w 12188825"/>
              <a:gd name="connsiteY3" fmla="*/ 4449836 h 5545334"/>
              <a:gd name="connsiteX4" fmla="*/ 1 w 12188825"/>
              <a:gd name="connsiteY4" fmla="*/ 4179342 h 5545334"/>
              <a:gd name="connsiteX5" fmla="*/ 1 w 12188825"/>
              <a:gd name="connsiteY5" fmla="*/ 5545334 h 5545334"/>
              <a:gd name="connsiteX6" fmla="*/ 0 w 12188825"/>
              <a:gd name="connsiteY6" fmla="*/ 0 h 5545334"/>
              <a:gd name="connsiteX0" fmla="*/ 0 w 12188825"/>
              <a:gd name="connsiteY0" fmla="*/ 0 h 4449836"/>
              <a:gd name="connsiteX1" fmla="*/ 12188825 w 12188825"/>
              <a:gd name="connsiteY1" fmla="*/ 0 h 4449836"/>
              <a:gd name="connsiteX2" fmla="*/ 12188825 w 12188825"/>
              <a:gd name="connsiteY2" fmla="*/ 4181566 h 4449836"/>
              <a:gd name="connsiteX3" fmla="*/ 6105607 w 12188825"/>
              <a:gd name="connsiteY3" fmla="*/ 4449836 h 4449836"/>
              <a:gd name="connsiteX4" fmla="*/ 1 w 12188825"/>
              <a:gd name="connsiteY4" fmla="*/ 4179342 h 4449836"/>
              <a:gd name="connsiteX5" fmla="*/ 0 w 12188825"/>
              <a:gd name="connsiteY5" fmla="*/ 0 h 444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825" h="4449836">
                <a:moveTo>
                  <a:pt x="0" y="0"/>
                </a:moveTo>
                <a:lnTo>
                  <a:pt x="12188825" y="0"/>
                </a:lnTo>
                <a:lnTo>
                  <a:pt x="12188825" y="4181566"/>
                </a:lnTo>
                <a:cubicBezTo>
                  <a:pt x="10420785" y="4351787"/>
                  <a:pt x="8336850" y="4449836"/>
                  <a:pt x="6105607" y="4449836"/>
                </a:cubicBezTo>
                <a:cubicBezTo>
                  <a:pt x="3864934" y="4449836"/>
                  <a:pt x="1772815" y="4350957"/>
                  <a:pt x="1" y="4179342"/>
                </a:cubicBezTo>
                <a:cubicBezTo>
                  <a:pt x="1" y="2786228"/>
                  <a:pt x="0" y="1393114"/>
                  <a:pt x="0" y="0"/>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12"/>
          <p:cNvSpPr/>
          <p:nvPr/>
        </p:nvSpPr>
        <p:spPr>
          <a:xfrm flipV="1">
            <a:off x="1" y="4179342"/>
            <a:ext cx="12188824" cy="1785092"/>
          </a:xfrm>
          <a:custGeom>
            <a:avLst/>
            <a:gdLst/>
            <a:ahLst/>
            <a:cxnLst/>
            <a:rect l="l" t="t" r="r" b="b"/>
            <a:pathLst>
              <a:path w="12188824" h="1785092">
                <a:moveTo>
                  <a:pt x="0" y="0"/>
                </a:moveTo>
                <a:lnTo>
                  <a:pt x="12188824" y="0"/>
                </a:lnTo>
                <a:lnTo>
                  <a:pt x="12188824" y="1782868"/>
                </a:lnTo>
                <a:cubicBezTo>
                  <a:pt x="10420784" y="1612647"/>
                  <a:pt x="8336849" y="1514598"/>
                  <a:pt x="6105606" y="1514598"/>
                </a:cubicBezTo>
                <a:cubicBezTo>
                  <a:pt x="3864933" y="1514598"/>
                  <a:pt x="1772814" y="1613477"/>
                  <a:pt x="0" y="178509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16"/>
          <p:cNvSpPr/>
          <p:nvPr/>
        </p:nvSpPr>
        <p:spPr>
          <a:xfrm flipV="1">
            <a:off x="0" y="4232668"/>
            <a:ext cx="12188825" cy="2625332"/>
          </a:xfrm>
          <a:custGeom>
            <a:avLst/>
            <a:gdLst/>
            <a:ahLst/>
            <a:cxnLst/>
            <a:rect l="l" t="t" r="r" b="b"/>
            <a:pathLst>
              <a:path w="12188825" h="2625332">
                <a:moveTo>
                  <a:pt x="12188819" y="2625332"/>
                </a:moveTo>
                <a:lnTo>
                  <a:pt x="12188819" y="1143000"/>
                </a:lnTo>
                <a:lnTo>
                  <a:pt x="12188819" y="1066800"/>
                </a:lnTo>
                <a:lnTo>
                  <a:pt x="12188825" y="1066800"/>
                </a:lnTo>
                <a:lnTo>
                  <a:pt x="12188825" y="0"/>
                </a:lnTo>
                <a:lnTo>
                  <a:pt x="1" y="0"/>
                </a:lnTo>
                <a:lnTo>
                  <a:pt x="1" y="762000"/>
                </a:lnTo>
                <a:lnTo>
                  <a:pt x="1" y="893566"/>
                </a:lnTo>
                <a:lnTo>
                  <a:pt x="0" y="893566"/>
                </a:lnTo>
                <a:lnTo>
                  <a:pt x="0" y="2417303"/>
                </a:lnTo>
                <a:cubicBezTo>
                  <a:pt x="1730673" y="2256633"/>
                  <a:pt x="3842817" y="2181652"/>
                  <a:pt x="6121030" y="2221419"/>
                </a:cubicBezTo>
                <a:cubicBezTo>
                  <a:pt x="8380478" y="2260858"/>
                  <a:pt x="10472741" y="2407392"/>
                  <a:pt x="12188819" y="2625332"/>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522413" y="1371600"/>
            <a:ext cx="9144000" cy="2743200"/>
          </a:xfrm>
        </p:spPr>
        <p:txBody>
          <a:bodyPr>
            <a:noAutofit/>
          </a:bodyPr>
          <a:lstStyle>
            <a:lvl1pPr>
              <a:lnSpc>
                <a:spcPct val="85000"/>
              </a:lnSpc>
              <a:defRPr sz="6600"/>
            </a:lvl1pPr>
          </a:lstStyle>
          <a:p>
            <a:r>
              <a:rPr lang="en-US"/>
              <a:t>Click to edit Master title style</a:t>
            </a:r>
            <a:endParaRPr/>
          </a:p>
        </p:txBody>
      </p:sp>
      <p:sp>
        <p:nvSpPr>
          <p:cNvPr id="5" name="Text Placeholder 4"/>
          <p:cNvSpPr>
            <a:spLocks noGrp="1"/>
          </p:cNvSpPr>
          <p:nvPr>
            <p:ph type="body" sz="quarter" idx="10"/>
          </p:nvPr>
        </p:nvSpPr>
        <p:spPr>
          <a:xfrm>
            <a:off x="1499616" y="4800600"/>
            <a:ext cx="7333488" cy="1371600"/>
          </a:xfrm>
        </p:spPr>
        <p:txBody>
          <a:bodyPr/>
          <a:lstStyle>
            <a:lvl1pPr marL="0" indent="0">
              <a:spcBef>
                <a:spcPts val="0"/>
              </a:spcBef>
              <a:buFontTx/>
              <a:buNone/>
              <a:defRPr/>
            </a:lvl1pPr>
            <a:lvl2pPr marL="279082" indent="0">
              <a:buNone/>
              <a:defRPr/>
            </a:lvl2pPr>
          </a:lstStyle>
          <a:p>
            <a:pPr lvl="0"/>
            <a:r>
              <a:rPr lang="en-US"/>
              <a:t>Click to edit Master text styles</a:t>
            </a:r>
          </a:p>
        </p:txBody>
      </p:sp>
    </p:spTree>
    <p:extLst>
      <p:ext uri="{BB962C8B-B14F-4D97-AF65-F5344CB8AC3E}">
        <p14:creationId xmlns:p14="http://schemas.microsoft.com/office/powerpoint/2010/main" val="174110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2"/>
          <p:cNvSpPr/>
          <p:nvPr userDrawn="1"/>
        </p:nvSpPr>
        <p:spPr>
          <a:xfrm>
            <a:off x="7466013" y="1"/>
            <a:ext cx="4722806" cy="6353183"/>
          </a:xfrm>
          <a:custGeom>
            <a:avLst/>
            <a:gdLst/>
            <a:ahLst/>
            <a:cxnLst/>
            <a:rect l="l" t="t" r="r" b="b"/>
            <a:pathLst>
              <a:path w="4722806" h="6353183">
                <a:moveTo>
                  <a:pt x="0" y="0"/>
                </a:moveTo>
                <a:lnTo>
                  <a:pt x="4722806" y="0"/>
                </a:lnTo>
                <a:lnTo>
                  <a:pt x="4722806" y="6098225"/>
                </a:lnTo>
                <a:cubicBezTo>
                  <a:pt x="3319459" y="6233334"/>
                  <a:pt x="1717095" y="6322975"/>
                  <a:pt x="0" y="6353183"/>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2"/>
          <p:cNvSpPr/>
          <p:nvPr/>
        </p:nvSpPr>
        <p:spPr>
          <a:xfrm flipV="1">
            <a:off x="1" y="6096000"/>
            <a:ext cx="12188824" cy="762000"/>
          </a:xfrm>
          <a:custGeom>
            <a:avLst/>
            <a:gdLst/>
            <a:ahLst/>
            <a:cxnLst/>
            <a:rect l="l" t="t" r="r" b="b"/>
            <a:pathLst>
              <a:path w="12188824" h="762000">
                <a:moveTo>
                  <a:pt x="0" y="762000"/>
                </a:moveTo>
                <a:cubicBezTo>
                  <a:pt x="1772814" y="590385"/>
                  <a:pt x="3864933" y="491506"/>
                  <a:pt x="6105606" y="491506"/>
                </a:cubicBezTo>
                <a:cubicBezTo>
                  <a:pt x="8336849" y="491506"/>
                  <a:pt x="10420784" y="589555"/>
                  <a:pt x="12188824" y="759776"/>
                </a:cubicBezTo>
                <a:lnTo>
                  <a:pt x="12188824" y="0"/>
                </a:lnTo>
                <a:lnTo>
                  <a:pt x="0" y="0"/>
                </a:lnTo>
                <a:close/>
              </a:path>
            </a:pathLst>
          </a:custGeom>
          <a:solidFill>
            <a:schemeClr val="bg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2"/>
          <p:cNvSpPr/>
          <p:nvPr/>
        </p:nvSpPr>
        <p:spPr>
          <a:xfrm flipV="1">
            <a:off x="3" y="6158960"/>
            <a:ext cx="12188823" cy="699040"/>
          </a:xfrm>
          <a:custGeom>
            <a:avLst/>
            <a:gdLst/>
            <a:ahLst/>
            <a:cxnLst/>
            <a:rect l="l" t="t" r="r" b="b"/>
            <a:pathLst>
              <a:path w="12188823" h="699040">
                <a:moveTo>
                  <a:pt x="12188823" y="699040"/>
                </a:moveTo>
                <a:lnTo>
                  <a:pt x="12188823" y="0"/>
                </a:lnTo>
                <a:lnTo>
                  <a:pt x="0" y="0"/>
                </a:lnTo>
                <a:lnTo>
                  <a:pt x="0" y="609601"/>
                </a:lnTo>
                <a:cubicBezTo>
                  <a:pt x="1772814" y="437986"/>
                  <a:pt x="4065905" y="369154"/>
                  <a:pt x="6105606" y="384827"/>
                </a:cubicBezTo>
                <a:cubicBezTo>
                  <a:pt x="8126376" y="400355"/>
                  <a:pt x="10427037" y="530961"/>
                  <a:pt x="12188823" y="699040"/>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7923211" y="457200"/>
            <a:ext cx="3781439" cy="3276600"/>
          </a:xfrm>
        </p:spPr>
        <p:txBody>
          <a:bodyPr anchor="b">
            <a:noAutofit/>
          </a:bodyPr>
          <a:lstStyle>
            <a:lvl1pPr algn="l">
              <a:defRPr sz="4000" b="0">
                <a:solidFill>
                  <a:schemeClr val="tx1"/>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3026" y="0"/>
            <a:ext cx="7469039" cy="6366494"/>
          </a:xfrm>
          <a:custGeom>
            <a:avLst/>
            <a:gdLst>
              <a:gd name="connsiteX0" fmla="*/ 0 w 7469039"/>
              <a:gd name="connsiteY0" fmla="*/ 0 h 6508480"/>
              <a:gd name="connsiteX1" fmla="*/ 7469039 w 7469039"/>
              <a:gd name="connsiteY1" fmla="*/ 0 h 6508480"/>
              <a:gd name="connsiteX2" fmla="*/ 7469039 w 7469039"/>
              <a:gd name="connsiteY2" fmla="*/ 6353183 h 6508480"/>
              <a:gd name="connsiteX3" fmla="*/ 6108633 w 7469039"/>
              <a:gd name="connsiteY3" fmla="*/ 6366494 h 6508480"/>
              <a:gd name="connsiteX4" fmla="*/ 3027 w 7469039"/>
              <a:gd name="connsiteY4" fmla="*/ 6096000 h 6508480"/>
              <a:gd name="connsiteX5" fmla="*/ 3027 w 7469039"/>
              <a:gd name="connsiteY5" fmla="*/ 6508480 h 6508480"/>
              <a:gd name="connsiteX6" fmla="*/ 0 w 7469039"/>
              <a:gd name="connsiteY6" fmla="*/ 0 h 6508480"/>
              <a:gd name="connsiteX0" fmla="*/ 0 w 7469039"/>
              <a:gd name="connsiteY0" fmla="*/ 0 h 6366494"/>
              <a:gd name="connsiteX1" fmla="*/ 7469039 w 7469039"/>
              <a:gd name="connsiteY1" fmla="*/ 0 h 6366494"/>
              <a:gd name="connsiteX2" fmla="*/ 7469039 w 7469039"/>
              <a:gd name="connsiteY2" fmla="*/ 6353183 h 6366494"/>
              <a:gd name="connsiteX3" fmla="*/ 6108633 w 7469039"/>
              <a:gd name="connsiteY3" fmla="*/ 6366494 h 6366494"/>
              <a:gd name="connsiteX4" fmla="*/ 3027 w 7469039"/>
              <a:gd name="connsiteY4" fmla="*/ 6096000 h 6366494"/>
              <a:gd name="connsiteX5" fmla="*/ 0 w 7469039"/>
              <a:gd name="connsiteY5" fmla="*/ 0 h 6366494"/>
              <a:gd name="connsiteX0" fmla="*/ 0 w 7469039"/>
              <a:gd name="connsiteY0" fmla="*/ 0 h 6366494"/>
              <a:gd name="connsiteX1" fmla="*/ 7469039 w 7469039"/>
              <a:gd name="connsiteY1" fmla="*/ 0 h 6366494"/>
              <a:gd name="connsiteX2" fmla="*/ 7469039 w 7469039"/>
              <a:gd name="connsiteY2" fmla="*/ 6353183 h 6366494"/>
              <a:gd name="connsiteX3" fmla="*/ 6108633 w 7469039"/>
              <a:gd name="connsiteY3" fmla="*/ 6366494 h 6366494"/>
              <a:gd name="connsiteX4" fmla="*/ 645 w 7469039"/>
              <a:gd name="connsiteY4" fmla="*/ 6096000 h 6366494"/>
              <a:gd name="connsiteX5" fmla="*/ 0 w 7469039"/>
              <a:gd name="connsiteY5" fmla="*/ 0 h 636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69039" h="6366494">
                <a:moveTo>
                  <a:pt x="0" y="0"/>
                </a:moveTo>
                <a:lnTo>
                  <a:pt x="7469039" y="0"/>
                </a:lnTo>
                <a:lnTo>
                  <a:pt x="7469039" y="6353183"/>
                </a:lnTo>
                <a:cubicBezTo>
                  <a:pt x="7022837" y="6362323"/>
                  <a:pt x="6568869" y="6366494"/>
                  <a:pt x="6108633" y="6366494"/>
                </a:cubicBezTo>
                <a:cubicBezTo>
                  <a:pt x="3867960" y="6366494"/>
                  <a:pt x="1773459" y="6267615"/>
                  <a:pt x="645" y="6096000"/>
                </a:cubicBezTo>
                <a:lnTo>
                  <a:pt x="0" y="0"/>
                </a:lnTo>
                <a:close/>
              </a:path>
            </a:pathLst>
          </a:custGeom>
          <a:noFill/>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7923211" y="3962400"/>
            <a:ext cx="3781439" cy="1828800"/>
          </a:xfrm>
        </p:spPr>
        <p:txBody>
          <a:bodyPr>
            <a:normAutofit/>
          </a:bodyPr>
          <a:lstStyle>
            <a:lvl1pPr marL="0" indent="0">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bwMode="white"/>
        <p:txBody>
          <a:bodyPr/>
          <a:lstStyle>
            <a:lvl1pPr>
              <a:defRPr>
                <a:solidFill>
                  <a:schemeClr val="bg1"/>
                </a:solidFill>
              </a:defRPr>
            </a:lvl1pPr>
          </a:lstStyle>
          <a:p>
            <a:r>
              <a:rPr lang="en-US"/>
              <a:t>Add a footer</a:t>
            </a:r>
          </a:p>
        </p:txBody>
      </p:sp>
      <p:sp>
        <p:nvSpPr>
          <p:cNvPr id="5" name="Date Placeholder 4"/>
          <p:cNvSpPr>
            <a:spLocks noGrp="1"/>
          </p:cNvSpPr>
          <p:nvPr>
            <p:ph type="dt" sz="half" idx="10"/>
          </p:nvPr>
        </p:nvSpPr>
        <p:spPr bwMode="white"/>
        <p:txBody>
          <a:bodyPr/>
          <a:lstStyle>
            <a:lvl1pPr>
              <a:defRPr>
                <a:solidFill>
                  <a:schemeClr val="bg1"/>
                </a:solidFill>
              </a:defRPr>
            </a:lvl1pPr>
          </a:lstStyle>
          <a:p>
            <a:fld id="{14F042A8-43C1-4815-A5CF-022104463224}" type="datetimeFigureOut">
              <a:rPr lang="en-US" smtClean="0"/>
              <a:pPr/>
              <a:t>3/17/2022</a:t>
            </a:fld>
            <a:endParaRPr lang="en-US"/>
          </a:p>
        </p:txBody>
      </p:sp>
      <p:sp>
        <p:nvSpPr>
          <p:cNvPr id="7" name="Slide Number Placeholder 6"/>
          <p:cNvSpPr>
            <a:spLocks noGrp="1"/>
          </p:cNvSpPr>
          <p:nvPr>
            <p:ph type="sldNum" sz="quarter" idx="12"/>
          </p:nvPr>
        </p:nvSpPr>
        <p:spPr bwMode="white"/>
        <p:txBody>
          <a:bodyPr/>
          <a:lstStyle>
            <a:lvl1pPr>
              <a:defRPr>
                <a:solidFill>
                  <a:schemeClr val="bg1"/>
                </a:solidFill>
              </a:defRPr>
            </a:lvl1pPr>
          </a:lstStyle>
          <a:p>
            <a:fld id="{5382E9EE-A870-438B-947A-FF671DFAFC96}" type="slidenum">
              <a:rPr lang="en-US" smtClean="0"/>
              <a:pPr/>
              <a:t>‹#›</a:t>
            </a:fld>
            <a:endParaRPr lang="en-US"/>
          </a:p>
        </p:txBody>
      </p:sp>
    </p:spTree>
    <p:extLst>
      <p:ext uri="{BB962C8B-B14F-4D97-AF65-F5344CB8AC3E}">
        <p14:creationId xmlns:p14="http://schemas.microsoft.com/office/powerpoint/2010/main" val="67349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1pPr>
              <a:defRPr/>
            </a:lvl1pPr>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endParaRPr/>
          </a:p>
        </p:txBody>
      </p:sp>
      <p:sp>
        <p:nvSpPr>
          <p:cNvPr id="4" name="Date Placeholder 3"/>
          <p:cNvSpPr>
            <a:spLocks noGrp="1"/>
          </p:cNvSpPr>
          <p:nvPr>
            <p:ph type="dt" sz="half" idx="10"/>
          </p:nvPr>
        </p:nvSpPr>
        <p:spPr/>
        <p:txBody>
          <a:bodyPr/>
          <a:lstStyle/>
          <a:p>
            <a:fld id="{14F042A8-43C1-4815-A5CF-022104463224}" type="datetimeFigureOut">
              <a:rPr lang="en-US"/>
              <a:t>3/17/2022</a:t>
            </a:fld>
            <a:endParaRPr/>
          </a:p>
        </p:txBody>
      </p:sp>
      <p:sp>
        <p:nvSpPr>
          <p:cNvPr id="6" name="Slide Number Placeholder 5"/>
          <p:cNvSpPr>
            <a:spLocks noGrp="1"/>
          </p:cNvSpPr>
          <p:nvPr>
            <p:ph type="sldNum" sz="quarter" idx="12"/>
          </p:nvPr>
        </p:nvSpPr>
        <p:spPr/>
        <p:txBody>
          <a:bodyPr/>
          <a:lstStyle/>
          <a:p>
            <a:fld id="{5382E9EE-A870-438B-947A-FF671DFAFC96}" type="slidenum">
              <a:rPr/>
              <a:t>‹#›</a:t>
            </a:fld>
            <a:endParaRPr/>
          </a:p>
        </p:txBody>
      </p:sp>
    </p:spTree>
    <p:extLst>
      <p:ext uri="{BB962C8B-B14F-4D97-AF65-F5344CB8AC3E}">
        <p14:creationId xmlns:p14="http://schemas.microsoft.com/office/powerpoint/2010/main" val="6259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12"/>
          <p:cNvSpPr/>
          <p:nvPr/>
        </p:nvSpPr>
        <p:spPr>
          <a:xfrm flipV="1">
            <a:off x="1" y="6096000"/>
            <a:ext cx="12188824" cy="762000"/>
          </a:xfrm>
          <a:custGeom>
            <a:avLst/>
            <a:gdLst/>
            <a:ahLst/>
            <a:cxnLst/>
            <a:rect l="l" t="t" r="r" b="b"/>
            <a:pathLst>
              <a:path w="12188824" h="762000">
                <a:moveTo>
                  <a:pt x="0" y="762000"/>
                </a:moveTo>
                <a:cubicBezTo>
                  <a:pt x="1772814" y="590385"/>
                  <a:pt x="3864933" y="491506"/>
                  <a:pt x="6105606" y="491506"/>
                </a:cubicBezTo>
                <a:cubicBezTo>
                  <a:pt x="8336849" y="491506"/>
                  <a:pt x="10420784" y="589555"/>
                  <a:pt x="12188824" y="759776"/>
                </a:cubicBezTo>
                <a:lnTo>
                  <a:pt x="12188824" y="0"/>
                </a:lnTo>
                <a:lnTo>
                  <a:pt x="0" y="0"/>
                </a:lnTo>
                <a:close/>
              </a:path>
            </a:pathLst>
          </a:custGeom>
          <a:solidFill>
            <a:schemeClr val="bg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12"/>
          <p:cNvSpPr/>
          <p:nvPr/>
        </p:nvSpPr>
        <p:spPr>
          <a:xfrm flipV="1">
            <a:off x="3" y="6158960"/>
            <a:ext cx="12188823" cy="699040"/>
          </a:xfrm>
          <a:custGeom>
            <a:avLst/>
            <a:gdLst/>
            <a:ahLst/>
            <a:cxnLst/>
            <a:rect l="l" t="t" r="r" b="b"/>
            <a:pathLst>
              <a:path w="12188823" h="699040">
                <a:moveTo>
                  <a:pt x="12188823" y="699040"/>
                </a:moveTo>
                <a:lnTo>
                  <a:pt x="12188823" y="0"/>
                </a:lnTo>
                <a:lnTo>
                  <a:pt x="0" y="0"/>
                </a:lnTo>
                <a:lnTo>
                  <a:pt x="0" y="609601"/>
                </a:lnTo>
                <a:cubicBezTo>
                  <a:pt x="1772814" y="437986"/>
                  <a:pt x="4065905" y="369154"/>
                  <a:pt x="6105606" y="384827"/>
                </a:cubicBezTo>
                <a:cubicBezTo>
                  <a:pt x="8126376" y="400355"/>
                  <a:pt x="10427037" y="530961"/>
                  <a:pt x="12188823" y="699040"/>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bwMode="black">
          <a:xfrm>
            <a:off x="9294812" y="274639"/>
            <a:ext cx="1371602" cy="5897561"/>
          </a:xfrm>
        </p:spPr>
        <p:txBody>
          <a:bodyPr vert="eaVert"/>
          <a:lstStyle>
            <a:lvl1pPr>
              <a:defRPr>
                <a:solidFill>
                  <a:schemeClr val="tx1"/>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413" y="274639"/>
            <a:ext cx="7619999" cy="5884321"/>
          </a:xfrm>
        </p:spPr>
        <p:txBody>
          <a:bodyPr vert="eaVert"/>
          <a:lstStyle>
            <a:lvl1pPr>
              <a:defRPr/>
            </a:lvl1pPr>
            <a:lvl5pPr>
              <a:defRPr/>
            </a:lvl5pPr>
            <a:lvl6pPr>
              <a:defRPr baseline="0"/>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bwMode="white"/>
        <p:txBody>
          <a:bodyPr/>
          <a:lstStyle>
            <a:lvl1pPr>
              <a:defRPr>
                <a:solidFill>
                  <a:schemeClr val="bg1"/>
                </a:solidFill>
              </a:defRPr>
            </a:lvl1pPr>
          </a:lstStyle>
          <a:p>
            <a:r>
              <a:rPr lang="en-US"/>
              <a:t>Add a footer</a:t>
            </a:r>
          </a:p>
        </p:txBody>
      </p:sp>
      <p:sp>
        <p:nvSpPr>
          <p:cNvPr id="4" name="Date Placeholder 3"/>
          <p:cNvSpPr>
            <a:spLocks noGrp="1"/>
          </p:cNvSpPr>
          <p:nvPr>
            <p:ph type="dt" sz="half" idx="10"/>
          </p:nvPr>
        </p:nvSpPr>
        <p:spPr bwMode="white"/>
        <p:txBody>
          <a:bodyPr/>
          <a:lstStyle>
            <a:lvl1pPr>
              <a:defRPr>
                <a:solidFill>
                  <a:schemeClr val="bg1"/>
                </a:solidFill>
              </a:defRPr>
            </a:lvl1pPr>
          </a:lstStyle>
          <a:p>
            <a:fld id="{14F042A8-43C1-4815-A5CF-022104463224}" type="datetimeFigureOut">
              <a:rPr lang="en-US" smtClean="0"/>
              <a:pPr/>
              <a:t>3/17/2022</a:t>
            </a:fld>
            <a:endParaRPr lang="en-US"/>
          </a:p>
        </p:txBody>
      </p:sp>
      <p:sp>
        <p:nvSpPr>
          <p:cNvPr id="6" name="Slide Number Placeholder 5"/>
          <p:cNvSpPr>
            <a:spLocks noGrp="1"/>
          </p:cNvSpPr>
          <p:nvPr>
            <p:ph type="sldNum" sz="quarter" idx="12"/>
          </p:nvPr>
        </p:nvSpPr>
        <p:spPr bwMode="white"/>
        <p:txBody>
          <a:bodyPr/>
          <a:lstStyle>
            <a:lvl1pPr>
              <a:defRPr>
                <a:solidFill>
                  <a:schemeClr val="bg1"/>
                </a:solidFill>
              </a:defRPr>
            </a:lvl1pPr>
          </a:lstStyle>
          <a:p>
            <a:fld id="{5382E9EE-A870-438B-947A-FF671DFAFC96}" type="slidenum">
              <a:rPr lang="en-US" smtClean="0"/>
              <a:pPr/>
              <a:t>‹#›</a:t>
            </a:fld>
            <a:endParaRPr lang="en-US"/>
          </a:p>
        </p:txBody>
      </p:sp>
    </p:spTree>
    <p:extLst>
      <p:ext uri="{BB962C8B-B14F-4D97-AF65-F5344CB8AC3E}">
        <p14:creationId xmlns:p14="http://schemas.microsoft.com/office/powerpoint/2010/main" val="418576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1pPr>
              <a:defRPr/>
            </a:lvl1pPr>
            <a:lvl5pPr>
              <a:defRPr/>
            </a:lvl5pPr>
            <a:lvl6pPr>
              <a:defRPr/>
            </a:lvl6pPr>
            <a:lvl7pPr>
              <a:defRPr/>
            </a:lvl7pPr>
            <a:lvl8pPr>
              <a:defRPr/>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14F042A8-43C1-4815-A5CF-022104463224}" type="datetimeFigureOut">
              <a:rPr lang="en-US"/>
              <a:t>3/17/2022</a:t>
            </a:fld>
            <a:endParaRPr/>
          </a:p>
        </p:txBody>
      </p:sp>
      <p:sp>
        <p:nvSpPr>
          <p:cNvPr id="6" name="Slide Number Placeholder 5"/>
          <p:cNvSpPr>
            <a:spLocks noGrp="1"/>
          </p:cNvSpPr>
          <p:nvPr>
            <p:ph type="sldNum" sz="quarter" idx="12"/>
          </p:nvPr>
        </p:nvSpPr>
        <p:spPr/>
        <p:txBody>
          <a:bodyPr/>
          <a:lstStyle/>
          <a:p>
            <a:fld id="{5382E9EE-A870-438B-947A-FF671DFAFC96}" type="slidenum">
              <a:rPr/>
              <a:t>‹#›</a:t>
            </a:fld>
            <a:endParaRPr/>
          </a:p>
        </p:txBody>
      </p:sp>
    </p:spTree>
    <p:extLst>
      <p:ext uri="{BB962C8B-B14F-4D97-AF65-F5344CB8AC3E}">
        <p14:creationId xmlns:p14="http://schemas.microsoft.com/office/powerpoint/2010/main" val="224562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hoto">
    <p:spTree>
      <p:nvGrpSpPr>
        <p:cNvPr id="1" name=""/>
        <p:cNvGrpSpPr/>
        <p:nvPr/>
      </p:nvGrpSpPr>
      <p:grpSpPr>
        <a:xfrm>
          <a:off x="0" y="0"/>
          <a:ext cx="0" cy="0"/>
          <a:chOff x="0" y="0"/>
          <a:chExt cx="0" cy="0"/>
        </a:xfrm>
      </p:grpSpPr>
      <p:sp>
        <p:nvSpPr>
          <p:cNvPr id="12" name="Rectangle 11"/>
          <p:cNvSpPr/>
          <p:nvPr/>
        </p:nvSpPr>
        <p:spPr>
          <a:xfrm flipH="1">
            <a:off x="0" y="0"/>
            <a:ext cx="12188825" cy="3245754"/>
          </a:xfrm>
          <a:custGeom>
            <a:avLst/>
            <a:gdLst/>
            <a:ahLst/>
            <a:cxnLst/>
            <a:rect l="l" t="t" r="r" b="b"/>
            <a:pathLst>
              <a:path w="12188825" h="3245754">
                <a:moveTo>
                  <a:pt x="12188825" y="0"/>
                </a:moveTo>
                <a:lnTo>
                  <a:pt x="0" y="0"/>
                </a:lnTo>
                <a:lnTo>
                  <a:pt x="1" y="2975260"/>
                </a:lnTo>
                <a:cubicBezTo>
                  <a:pt x="1772815" y="3146875"/>
                  <a:pt x="3864934" y="3245754"/>
                  <a:pt x="6105607" y="3245754"/>
                </a:cubicBezTo>
                <a:cubicBezTo>
                  <a:pt x="8336850" y="3245754"/>
                  <a:pt x="10420785" y="3147705"/>
                  <a:pt x="12188825" y="2977484"/>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12"/>
          <p:cNvSpPr/>
          <p:nvPr/>
        </p:nvSpPr>
        <p:spPr>
          <a:xfrm flipH="1" flipV="1">
            <a:off x="0" y="2975260"/>
            <a:ext cx="12188824" cy="1785092"/>
          </a:xfrm>
          <a:custGeom>
            <a:avLst/>
            <a:gdLst/>
            <a:ahLst/>
            <a:cxnLst/>
            <a:rect l="l" t="t" r="r" b="b"/>
            <a:pathLst>
              <a:path w="12188824" h="1785092">
                <a:moveTo>
                  <a:pt x="0" y="0"/>
                </a:moveTo>
                <a:lnTo>
                  <a:pt x="12188824" y="0"/>
                </a:lnTo>
                <a:lnTo>
                  <a:pt x="12188824" y="1782868"/>
                </a:lnTo>
                <a:cubicBezTo>
                  <a:pt x="10420784" y="1612647"/>
                  <a:pt x="8336849" y="1514598"/>
                  <a:pt x="6105606" y="1514598"/>
                </a:cubicBezTo>
                <a:cubicBezTo>
                  <a:pt x="3864933" y="1514598"/>
                  <a:pt x="1772814" y="1613477"/>
                  <a:pt x="0" y="178509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16"/>
          <p:cNvSpPr/>
          <p:nvPr/>
        </p:nvSpPr>
        <p:spPr>
          <a:xfrm flipH="1" flipV="1">
            <a:off x="0" y="3028586"/>
            <a:ext cx="12188825" cy="3829414"/>
          </a:xfrm>
          <a:custGeom>
            <a:avLst/>
            <a:gdLst>
              <a:gd name="connsiteX0" fmla="*/ 12188819 w 12188825"/>
              <a:gd name="connsiteY0" fmla="*/ 3829414 h 3829414"/>
              <a:gd name="connsiteX1" fmla="*/ 6121030 w 12188825"/>
              <a:gd name="connsiteY1" fmla="*/ 3425501 h 3829414"/>
              <a:gd name="connsiteX2" fmla="*/ 0 w 12188825"/>
              <a:gd name="connsiteY2" fmla="*/ 3621385 h 3829414"/>
              <a:gd name="connsiteX3" fmla="*/ 0 w 12188825"/>
              <a:gd name="connsiteY3" fmla="*/ 2097648 h 3829414"/>
              <a:gd name="connsiteX4" fmla="*/ 1 w 12188825"/>
              <a:gd name="connsiteY4" fmla="*/ 2097648 h 3829414"/>
              <a:gd name="connsiteX5" fmla="*/ 1 w 12188825"/>
              <a:gd name="connsiteY5" fmla="*/ 1966082 h 3829414"/>
              <a:gd name="connsiteX6" fmla="*/ 1 w 12188825"/>
              <a:gd name="connsiteY6" fmla="*/ 1600200 h 3829414"/>
              <a:gd name="connsiteX7" fmla="*/ 1 w 12188825"/>
              <a:gd name="connsiteY7" fmla="*/ 1204082 h 3829414"/>
              <a:gd name="connsiteX8" fmla="*/ 1 w 12188825"/>
              <a:gd name="connsiteY8" fmla="*/ 0 h 3829414"/>
              <a:gd name="connsiteX9" fmla="*/ 12188825 w 12188825"/>
              <a:gd name="connsiteY9" fmla="*/ 0 h 3829414"/>
              <a:gd name="connsiteX10" fmla="*/ 12188825 w 12188825"/>
              <a:gd name="connsiteY10" fmla="*/ 1204082 h 3829414"/>
              <a:gd name="connsiteX11" fmla="*/ 12188825 w 12188825"/>
              <a:gd name="connsiteY11" fmla="*/ 1600200 h 3829414"/>
              <a:gd name="connsiteX12" fmla="*/ 12188825 w 12188825"/>
              <a:gd name="connsiteY12" fmla="*/ 2270882 h 3829414"/>
              <a:gd name="connsiteX13" fmla="*/ 12188819 w 12188825"/>
              <a:gd name="connsiteY13" fmla="*/ 2270882 h 3829414"/>
              <a:gd name="connsiteX14" fmla="*/ 12188819 w 12188825"/>
              <a:gd name="connsiteY14" fmla="*/ 3829414 h 3829414"/>
              <a:gd name="connsiteX0" fmla="*/ 12188819 w 12188825"/>
              <a:gd name="connsiteY0" fmla="*/ 3829414 h 3829414"/>
              <a:gd name="connsiteX1" fmla="*/ 6121030 w 12188825"/>
              <a:gd name="connsiteY1" fmla="*/ 3425501 h 3829414"/>
              <a:gd name="connsiteX2" fmla="*/ 0 w 12188825"/>
              <a:gd name="connsiteY2" fmla="*/ 3621385 h 3829414"/>
              <a:gd name="connsiteX3" fmla="*/ 0 w 12188825"/>
              <a:gd name="connsiteY3" fmla="*/ 2097648 h 3829414"/>
              <a:gd name="connsiteX4" fmla="*/ 1 w 12188825"/>
              <a:gd name="connsiteY4" fmla="*/ 2097648 h 3829414"/>
              <a:gd name="connsiteX5" fmla="*/ 1 w 12188825"/>
              <a:gd name="connsiteY5" fmla="*/ 1966082 h 3829414"/>
              <a:gd name="connsiteX6" fmla="*/ 1 w 12188825"/>
              <a:gd name="connsiteY6" fmla="*/ 1600200 h 3829414"/>
              <a:gd name="connsiteX7" fmla="*/ 1 w 12188825"/>
              <a:gd name="connsiteY7" fmla="*/ 1204082 h 3829414"/>
              <a:gd name="connsiteX8" fmla="*/ 1 w 12188825"/>
              <a:gd name="connsiteY8" fmla="*/ 0 h 3829414"/>
              <a:gd name="connsiteX9" fmla="*/ 12188825 w 12188825"/>
              <a:gd name="connsiteY9" fmla="*/ 0 h 3829414"/>
              <a:gd name="connsiteX10" fmla="*/ 12188825 w 12188825"/>
              <a:gd name="connsiteY10" fmla="*/ 1204082 h 3829414"/>
              <a:gd name="connsiteX11" fmla="*/ 12188825 w 12188825"/>
              <a:gd name="connsiteY11" fmla="*/ 1600200 h 3829414"/>
              <a:gd name="connsiteX12" fmla="*/ 12188825 w 12188825"/>
              <a:gd name="connsiteY12" fmla="*/ 2270882 h 3829414"/>
              <a:gd name="connsiteX13" fmla="*/ 12188819 w 12188825"/>
              <a:gd name="connsiteY13" fmla="*/ 3829414 h 3829414"/>
              <a:gd name="connsiteX0" fmla="*/ 12188819 w 12188825"/>
              <a:gd name="connsiteY0" fmla="*/ 3829414 h 3829414"/>
              <a:gd name="connsiteX1" fmla="*/ 6121030 w 12188825"/>
              <a:gd name="connsiteY1" fmla="*/ 3425501 h 3829414"/>
              <a:gd name="connsiteX2" fmla="*/ 0 w 12188825"/>
              <a:gd name="connsiteY2" fmla="*/ 3621385 h 3829414"/>
              <a:gd name="connsiteX3" fmla="*/ 0 w 12188825"/>
              <a:gd name="connsiteY3" fmla="*/ 2097648 h 3829414"/>
              <a:gd name="connsiteX4" fmla="*/ 1 w 12188825"/>
              <a:gd name="connsiteY4" fmla="*/ 2097648 h 3829414"/>
              <a:gd name="connsiteX5" fmla="*/ 1 w 12188825"/>
              <a:gd name="connsiteY5" fmla="*/ 1966082 h 3829414"/>
              <a:gd name="connsiteX6" fmla="*/ 1 w 12188825"/>
              <a:gd name="connsiteY6" fmla="*/ 1600200 h 3829414"/>
              <a:gd name="connsiteX7" fmla="*/ 1 w 12188825"/>
              <a:gd name="connsiteY7" fmla="*/ 1204082 h 3829414"/>
              <a:gd name="connsiteX8" fmla="*/ 1 w 12188825"/>
              <a:gd name="connsiteY8" fmla="*/ 0 h 3829414"/>
              <a:gd name="connsiteX9" fmla="*/ 12188825 w 12188825"/>
              <a:gd name="connsiteY9" fmla="*/ 0 h 3829414"/>
              <a:gd name="connsiteX10" fmla="*/ 12188825 w 12188825"/>
              <a:gd name="connsiteY10" fmla="*/ 1204082 h 3829414"/>
              <a:gd name="connsiteX11" fmla="*/ 12188825 w 12188825"/>
              <a:gd name="connsiteY11" fmla="*/ 1600200 h 3829414"/>
              <a:gd name="connsiteX12" fmla="*/ 12188819 w 12188825"/>
              <a:gd name="connsiteY12" fmla="*/ 3829414 h 3829414"/>
              <a:gd name="connsiteX0" fmla="*/ 12188819 w 12188825"/>
              <a:gd name="connsiteY0" fmla="*/ 3829414 h 3829414"/>
              <a:gd name="connsiteX1" fmla="*/ 6121030 w 12188825"/>
              <a:gd name="connsiteY1" fmla="*/ 3425501 h 3829414"/>
              <a:gd name="connsiteX2" fmla="*/ 0 w 12188825"/>
              <a:gd name="connsiteY2" fmla="*/ 3621385 h 3829414"/>
              <a:gd name="connsiteX3" fmla="*/ 0 w 12188825"/>
              <a:gd name="connsiteY3" fmla="*/ 2097648 h 3829414"/>
              <a:gd name="connsiteX4" fmla="*/ 1 w 12188825"/>
              <a:gd name="connsiteY4" fmla="*/ 2097648 h 3829414"/>
              <a:gd name="connsiteX5" fmla="*/ 1 w 12188825"/>
              <a:gd name="connsiteY5" fmla="*/ 1966082 h 3829414"/>
              <a:gd name="connsiteX6" fmla="*/ 1 w 12188825"/>
              <a:gd name="connsiteY6" fmla="*/ 1600200 h 3829414"/>
              <a:gd name="connsiteX7" fmla="*/ 1 w 12188825"/>
              <a:gd name="connsiteY7" fmla="*/ 1204082 h 3829414"/>
              <a:gd name="connsiteX8" fmla="*/ 1 w 12188825"/>
              <a:gd name="connsiteY8" fmla="*/ 0 h 3829414"/>
              <a:gd name="connsiteX9" fmla="*/ 12188825 w 12188825"/>
              <a:gd name="connsiteY9" fmla="*/ 0 h 3829414"/>
              <a:gd name="connsiteX10" fmla="*/ 12188825 w 12188825"/>
              <a:gd name="connsiteY10" fmla="*/ 1204082 h 3829414"/>
              <a:gd name="connsiteX11" fmla="*/ 12188819 w 12188825"/>
              <a:gd name="connsiteY11" fmla="*/ 3829414 h 3829414"/>
              <a:gd name="connsiteX0" fmla="*/ 12188819 w 12188825"/>
              <a:gd name="connsiteY0" fmla="*/ 3829414 h 3829414"/>
              <a:gd name="connsiteX1" fmla="*/ 6121030 w 12188825"/>
              <a:gd name="connsiteY1" fmla="*/ 3425501 h 3829414"/>
              <a:gd name="connsiteX2" fmla="*/ 0 w 12188825"/>
              <a:gd name="connsiteY2" fmla="*/ 3621385 h 3829414"/>
              <a:gd name="connsiteX3" fmla="*/ 0 w 12188825"/>
              <a:gd name="connsiteY3" fmla="*/ 2097648 h 3829414"/>
              <a:gd name="connsiteX4" fmla="*/ 1 w 12188825"/>
              <a:gd name="connsiteY4" fmla="*/ 2097648 h 3829414"/>
              <a:gd name="connsiteX5" fmla="*/ 1 w 12188825"/>
              <a:gd name="connsiteY5" fmla="*/ 1966082 h 3829414"/>
              <a:gd name="connsiteX6" fmla="*/ 1 w 12188825"/>
              <a:gd name="connsiteY6" fmla="*/ 1600200 h 3829414"/>
              <a:gd name="connsiteX7" fmla="*/ 1 w 12188825"/>
              <a:gd name="connsiteY7" fmla="*/ 1204082 h 3829414"/>
              <a:gd name="connsiteX8" fmla="*/ 1 w 12188825"/>
              <a:gd name="connsiteY8" fmla="*/ 0 h 3829414"/>
              <a:gd name="connsiteX9" fmla="*/ 12188825 w 12188825"/>
              <a:gd name="connsiteY9" fmla="*/ 0 h 3829414"/>
              <a:gd name="connsiteX10" fmla="*/ 12188819 w 12188825"/>
              <a:gd name="connsiteY10" fmla="*/ 3829414 h 3829414"/>
              <a:gd name="connsiteX0" fmla="*/ 12188819 w 12188825"/>
              <a:gd name="connsiteY0" fmla="*/ 3829414 h 3829414"/>
              <a:gd name="connsiteX1" fmla="*/ 6121030 w 12188825"/>
              <a:gd name="connsiteY1" fmla="*/ 3425501 h 3829414"/>
              <a:gd name="connsiteX2" fmla="*/ 0 w 12188825"/>
              <a:gd name="connsiteY2" fmla="*/ 3621385 h 3829414"/>
              <a:gd name="connsiteX3" fmla="*/ 0 w 12188825"/>
              <a:gd name="connsiteY3" fmla="*/ 2097648 h 3829414"/>
              <a:gd name="connsiteX4" fmla="*/ 1 w 12188825"/>
              <a:gd name="connsiteY4" fmla="*/ 2097648 h 3829414"/>
              <a:gd name="connsiteX5" fmla="*/ 1 w 12188825"/>
              <a:gd name="connsiteY5" fmla="*/ 1966082 h 3829414"/>
              <a:gd name="connsiteX6" fmla="*/ 1 w 12188825"/>
              <a:gd name="connsiteY6" fmla="*/ 1600200 h 3829414"/>
              <a:gd name="connsiteX7" fmla="*/ 1 w 12188825"/>
              <a:gd name="connsiteY7" fmla="*/ 0 h 3829414"/>
              <a:gd name="connsiteX8" fmla="*/ 12188825 w 12188825"/>
              <a:gd name="connsiteY8" fmla="*/ 0 h 3829414"/>
              <a:gd name="connsiteX9" fmla="*/ 12188819 w 12188825"/>
              <a:gd name="connsiteY9" fmla="*/ 3829414 h 3829414"/>
              <a:gd name="connsiteX0" fmla="*/ 12188819 w 12188825"/>
              <a:gd name="connsiteY0" fmla="*/ 3829414 h 3829414"/>
              <a:gd name="connsiteX1" fmla="*/ 6121030 w 12188825"/>
              <a:gd name="connsiteY1" fmla="*/ 3425501 h 3829414"/>
              <a:gd name="connsiteX2" fmla="*/ 0 w 12188825"/>
              <a:gd name="connsiteY2" fmla="*/ 3621385 h 3829414"/>
              <a:gd name="connsiteX3" fmla="*/ 0 w 12188825"/>
              <a:gd name="connsiteY3" fmla="*/ 2097648 h 3829414"/>
              <a:gd name="connsiteX4" fmla="*/ 1 w 12188825"/>
              <a:gd name="connsiteY4" fmla="*/ 2097648 h 3829414"/>
              <a:gd name="connsiteX5" fmla="*/ 1 w 12188825"/>
              <a:gd name="connsiteY5" fmla="*/ 1966082 h 3829414"/>
              <a:gd name="connsiteX6" fmla="*/ 1 w 12188825"/>
              <a:gd name="connsiteY6" fmla="*/ 0 h 3829414"/>
              <a:gd name="connsiteX7" fmla="*/ 12188825 w 12188825"/>
              <a:gd name="connsiteY7" fmla="*/ 0 h 3829414"/>
              <a:gd name="connsiteX8" fmla="*/ 12188819 w 12188825"/>
              <a:gd name="connsiteY8" fmla="*/ 3829414 h 3829414"/>
              <a:gd name="connsiteX0" fmla="*/ 12188819 w 12188825"/>
              <a:gd name="connsiteY0" fmla="*/ 3829414 h 3829414"/>
              <a:gd name="connsiteX1" fmla="*/ 6121030 w 12188825"/>
              <a:gd name="connsiteY1" fmla="*/ 3425501 h 3829414"/>
              <a:gd name="connsiteX2" fmla="*/ 0 w 12188825"/>
              <a:gd name="connsiteY2" fmla="*/ 3621385 h 3829414"/>
              <a:gd name="connsiteX3" fmla="*/ 0 w 12188825"/>
              <a:gd name="connsiteY3" fmla="*/ 2097648 h 3829414"/>
              <a:gd name="connsiteX4" fmla="*/ 1 w 12188825"/>
              <a:gd name="connsiteY4" fmla="*/ 2097648 h 3829414"/>
              <a:gd name="connsiteX5" fmla="*/ 1 w 12188825"/>
              <a:gd name="connsiteY5" fmla="*/ 0 h 3829414"/>
              <a:gd name="connsiteX6" fmla="*/ 12188825 w 12188825"/>
              <a:gd name="connsiteY6" fmla="*/ 0 h 3829414"/>
              <a:gd name="connsiteX7" fmla="*/ 12188819 w 12188825"/>
              <a:gd name="connsiteY7" fmla="*/ 3829414 h 3829414"/>
              <a:gd name="connsiteX0" fmla="*/ 12188819 w 12188825"/>
              <a:gd name="connsiteY0" fmla="*/ 3829414 h 3829414"/>
              <a:gd name="connsiteX1" fmla="*/ 6121030 w 12188825"/>
              <a:gd name="connsiteY1" fmla="*/ 3425501 h 3829414"/>
              <a:gd name="connsiteX2" fmla="*/ 0 w 12188825"/>
              <a:gd name="connsiteY2" fmla="*/ 3621385 h 3829414"/>
              <a:gd name="connsiteX3" fmla="*/ 0 w 12188825"/>
              <a:gd name="connsiteY3" fmla="*/ 2097648 h 3829414"/>
              <a:gd name="connsiteX4" fmla="*/ 1 w 12188825"/>
              <a:gd name="connsiteY4" fmla="*/ 0 h 3829414"/>
              <a:gd name="connsiteX5" fmla="*/ 12188825 w 12188825"/>
              <a:gd name="connsiteY5" fmla="*/ 0 h 3829414"/>
              <a:gd name="connsiteX6" fmla="*/ 12188819 w 12188825"/>
              <a:gd name="connsiteY6" fmla="*/ 3829414 h 3829414"/>
              <a:gd name="connsiteX0" fmla="*/ 12188819 w 12188825"/>
              <a:gd name="connsiteY0" fmla="*/ 3829414 h 3829414"/>
              <a:gd name="connsiteX1" fmla="*/ 6121030 w 12188825"/>
              <a:gd name="connsiteY1" fmla="*/ 3425501 h 3829414"/>
              <a:gd name="connsiteX2" fmla="*/ 0 w 12188825"/>
              <a:gd name="connsiteY2" fmla="*/ 3621385 h 3829414"/>
              <a:gd name="connsiteX3" fmla="*/ 1 w 12188825"/>
              <a:gd name="connsiteY3" fmla="*/ 0 h 3829414"/>
              <a:gd name="connsiteX4" fmla="*/ 12188825 w 12188825"/>
              <a:gd name="connsiteY4" fmla="*/ 0 h 3829414"/>
              <a:gd name="connsiteX5" fmla="*/ 12188819 w 12188825"/>
              <a:gd name="connsiteY5" fmla="*/ 3829414 h 382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825" h="3829414">
                <a:moveTo>
                  <a:pt x="12188819" y="3829414"/>
                </a:moveTo>
                <a:cubicBezTo>
                  <a:pt x="10472741" y="3611474"/>
                  <a:pt x="8380478" y="3464940"/>
                  <a:pt x="6121030" y="3425501"/>
                </a:cubicBezTo>
                <a:cubicBezTo>
                  <a:pt x="3842817" y="3385734"/>
                  <a:pt x="1730673" y="3460715"/>
                  <a:pt x="0" y="3621385"/>
                </a:cubicBezTo>
                <a:cubicBezTo>
                  <a:pt x="0" y="2414257"/>
                  <a:pt x="1" y="1207128"/>
                  <a:pt x="1" y="0"/>
                </a:cubicBezTo>
                <a:lnTo>
                  <a:pt x="12188825" y="0"/>
                </a:lnTo>
                <a:cubicBezTo>
                  <a:pt x="12188823" y="1276471"/>
                  <a:pt x="12188821" y="2552943"/>
                  <a:pt x="12188819" y="382941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a:xfrm>
            <a:off x="1522413" y="3505200"/>
            <a:ext cx="9144000" cy="1908446"/>
          </a:xfrm>
        </p:spPr>
        <p:txBody>
          <a:bodyPr>
            <a:noAutofit/>
          </a:bodyPr>
          <a:lstStyle>
            <a:lvl1pPr>
              <a:lnSpc>
                <a:spcPct val="85000"/>
              </a:lnSpc>
              <a:defRPr sz="6600"/>
            </a:lvl1pPr>
          </a:lstStyle>
          <a:p>
            <a:r>
              <a:rPr lang="en-US"/>
              <a:t>Click to edit Master title style</a:t>
            </a:r>
            <a:endParaRPr/>
          </a:p>
        </p:txBody>
      </p:sp>
      <p:sp>
        <p:nvSpPr>
          <p:cNvPr id="17" name="Picture Placeholder 16" descr="An empty placeholder to add an image. Click on the placeholder and select the image that you wish to add"/>
          <p:cNvSpPr>
            <a:spLocks noGrp="1"/>
          </p:cNvSpPr>
          <p:nvPr>
            <p:ph type="pic" sz="quarter" idx="13"/>
          </p:nvPr>
        </p:nvSpPr>
        <p:spPr>
          <a:xfrm>
            <a:off x="0" y="0"/>
            <a:ext cx="12188825" cy="3141318"/>
          </a:xfrm>
          <a:custGeom>
            <a:avLst/>
            <a:gdLst>
              <a:gd name="connsiteX0" fmla="*/ 0 w 12188825"/>
              <a:gd name="connsiteY0" fmla="*/ 0 h 3867150"/>
              <a:gd name="connsiteX1" fmla="*/ 12188825 w 12188825"/>
              <a:gd name="connsiteY1" fmla="*/ 0 h 3867150"/>
              <a:gd name="connsiteX2" fmla="*/ 12188825 w 12188825"/>
              <a:gd name="connsiteY2" fmla="*/ 3867150 h 3867150"/>
              <a:gd name="connsiteX3" fmla="*/ 12188824 w 12188825"/>
              <a:gd name="connsiteY3" fmla="*/ 2819066 h 3867150"/>
              <a:gd name="connsiteX4" fmla="*/ 6324758 w 12188825"/>
              <a:gd name="connsiteY4" fmla="*/ 3141318 h 3867150"/>
              <a:gd name="connsiteX5" fmla="*/ 0 w 12188825"/>
              <a:gd name="connsiteY5" fmla="*/ 2907554 h 3867150"/>
              <a:gd name="connsiteX6" fmla="*/ 0 w 12188825"/>
              <a:gd name="connsiteY6" fmla="*/ 0 h 3867150"/>
              <a:gd name="connsiteX0" fmla="*/ 0 w 12188825"/>
              <a:gd name="connsiteY0" fmla="*/ 0 h 3141318"/>
              <a:gd name="connsiteX1" fmla="*/ 12188825 w 12188825"/>
              <a:gd name="connsiteY1" fmla="*/ 0 h 3141318"/>
              <a:gd name="connsiteX2" fmla="*/ 12188824 w 12188825"/>
              <a:gd name="connsiteY2" fmla="*/ 2819066 h 3141318"/>
              <a:gd name="connsiteX3" fmla="*/ 6324758 w 12188825"/>
              <a:gd name="connsiteY3" fmla="*/ 3141318 h 3141318"/>
              <a:gd name="connsiteX4" fmla="*/ 0 w 12188825"/>
              <a:gd name="connsiteY4" fmla="*/ 2907554 h 3141318"/>
              <a:gd name="connsiteX5" fmla="*/ 0 w 12188825"/>
              <a:gd name="connsiteY5" fmla="*/ 0 h 314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825" h="3141318">
                <a:moveTo>
                  <a:pt x="0" y="0"/>
                </a:moveTo>
                <a:lnTo>
                  <a:pt x="12188825" y="0"/>
                </a:lnTo>
                <a:cubicBezTo>
                  <a:pt x="12188825" y="939689"/>
                  <a:pt x="12188824" y="1879377"/>
                  <a:pt x="12188824" y="2819066"/>
                </a:cubicBezTo>
                <a:cubicBezTo>
                  <a:pt x="10416010" y="2990681"/>
                  <a:pt x="8565431" y="3141318"/>
                  <a:pt x="6324758" y="3141318"/>
                </a:cubicBezTo>
                <a:cubicBezTo>
                  <a:pt x="4093515" y="3141318"/>
                  <a:pt x="1768040" y="3077775"/>
                  <a:pt x="0" y="2907554"/>
                </a:cubicBezTo>
                <a:lnTo>
                  <a:pt x="0" y="0"/>
                </a:lnTo>
                <a:close/>
              </a:path>
            </a:pathLst>
          </a:custGeom>
        </p:spPr>
        <p:txBody>
          <a:bodyPr tIns="457200"/>
          <a:lstStyle>
            <a:lvl1pPr marL="0" indent="0" algn="ctr">
              <a:buNone/>
              <a:defRPr/>
            </a:lvl1pPr>
          </a:lstStyle>
          <a:p>
            <a:r>
              <a:rPr lang="en-US"/>
              <a:t>Click icon to add picture</a:t>
            </a:r>
            <a:endParaRPr/>
          </a:p>
        </p:txBody>
      </p:sp>
      <p:sp>
        <p:nvSpPr>
          <p:cNvPr id="3" name="Subtitle 2"/>
          <p:cNvSpPr>
            <a:spLocks noGrp="1"/>
          </p:cNvSpPr>
          <p:nvPr>
            <p:ph type="subTitle" idx="1" hasCustomPrompt="1"/>
          </p:nvPr>
        </p:nvSpPr>
        <p:spPr bwMode="white">
          <a:xfrm>
            <a:off x="1501775" y="5562600"/>
            <a:ext cx="7335837" cy="838200"/>
          </a:xfrm>
        </p:spPr>
        <p:txBody>
          <a:bodyPr/>
          <a:lstStyle>
            <a:lvl1pPr marL="0" indent="0" algn="l">
              <a:spcBef>
                <a:spcPts val="0"/>
              </a:spcBef>
              <a:buNone/>
              <a:defRPr>
                <a:solidFill>
                  <a:schemeClr val="bg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Edit Master subtitle style</a:t>
            </a:r>
            <a:endParaRPr/>
          </a:p>
        </p:txBody>
      </p:sp>
    </p:spTree>
    <p:extLst>
      <p:ext uri="{BB962C8B-B14F-4D97-AF65-F5344CB8AC3E}">
        <p14:creationId xmlns:p14="http://schemas.microsoft.com/office/powerpoint/2010/main" val="223617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lumMod val="75000"/>
          </a:schemeClr>
        </a:solidFill>
        <a:effectLst/>
      </p:bgPr>
    </p:bg>
    <p:spTree>
      <p:nvGrpSpPr>
        <p:cNvPr id="1" name=""/>
        <p:cNvGrpSpPr/>
        <p:nvPr/>
      </p:nvGrpSpPr>
      <p:grpSpPr>
        <a:xfrm>
          <a:off x="0" y="0"/>
          <a:ext cx="0" cy="0"/>
          <a:chOff x="0" y="0"/>
          <a:chExt cx="0" cy="0"/>
        </a:xfrm>
      </p:grpSpPr>
      <p:sp>
        <p:nvSpPr>
          <p:cNvPr id="10" name="Rectangle 12"/>
          <p:cNvSpPr/>
          <p:nvPr userDrawn="1"/>
        </p:nvSpPr>
        <p:spPr>
          <a:xfrm flipH="1">
            <a:off x="2" y="789993"/>
            <a:ext cx="12188825" cy="5080598"/>
          </a:xfrm>
          <a:custGeom>
            <a:avLst/>
            <a:gdLst/>
            <a:ahLst/>
            <a:cxnLst/>
            <a:rect l="l" t="t" r="r" b="b"/>
            <a:pathLst>
              <a:path w="12188825" h="5080598">
                <a:moveTo>
                  <a:pt x="12188824" y="0"/>
                </a:moveTo>
                <a:cubicBezTo>
                  <a:pt x="10416010" y="171615"/>
                  <a:pt x="8323891" y="270494"/>
                  <a:pt x="6083218" y="270494"/>
                </a:cubicBezTo>
                <a:cubicBezTo>
                  <a:pt x="3851975" y="270494"/>
                  <a:pt x="1768040" y="172445"/>
                  <a:pt x="0" y="2224"/>
                </a:cubicBezTo>
                <a:lnTo>
                  <a:pt x="0" y="1496008"/>
                </a:lnTo>
                <a:lnTo>
                  <a:pt x="0" y="1785092"/>
                </a:lnTo>
                <a:lnTo>
                  <a:pt x="0" y="3295506"/>
                </a:lnTo>
                <a:lnTo>
                  <a:pt x="0" y="3553408"/>
                </a:lnTo>
                <a:lnTo>
                  <a:pt x="0" y="5080598"/>
                </a:lnTo>
                <a:cubicBezTo>
                  <a:pt x="1772814" y="4908983"/>
                  <a:pt x="3864933" y="4810104"/>
                  <a:pt x="6105606" y="4810104"/>
                </a:cubicBezTo>
                <a:cubicBezTo>
                  <a:pt x="8336849" y="4810104"/>
                  <a:pt x="10420784" y="4908153"/>
                  <a:pt x="12188824" y="5078374"/>
                </a:cubicBezTo>
                <a:lnTo>
                  <a:pt x="12188824" y="3553408"/>
                </a:lnTo>
                <a:lnTo>
                  <a:pt x="12188825" y="3553408"/>
                </a:lnTo>
                <a:lnTo>
                  <a:pt x="12188825" y="1496008"/>
                </a:lnTo>
                <a:lnTo>
                  <a:pt x="12188824" y="1496008"/>
                </a:lnTo>
                <a:close/>
              </a:path>
            </a:pathLst>
          </a:custGeom>
          <a:solidFill>
            <a:schemeClr val="bg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5" name="Rectangle 12"/>
          <p:cNvSpPr/>
          <p:nvPr userDrawn="1"/>
        </p:nvSpPr>
        <p:spPr>
          <a:xfrm flipH="1">
            <a:off x="2" y="792217"/>
            <a:ext cx="12188825" cy="5078374"/>
          </a:xfrm>
          <a:custGeom>
            <a:avLst/>
            <a:gdLst/>
            <a:ahLst/>
            <a:cxnLst/>
            <a:rect l="l" t="t" r="r" b="b"/>
            <a:pathLst>
              <a:path w="12188825" h="5078374">
                <a:moveTo>
                  <a:pt x="0" y="0"/>
                </a:moveTo>
                <a:lnTo>
                  <a:pt x="0" y="1493784"/>
                </a:lnTo>
                <a:lnTo>
                  <a:pt x="0" y="1782868"/>
                </a:lnTo>
                <a:lnTo>
                  <a:pt x="0" y="3293282"/>
                </a:lnTo>
                <a:lnTo>
                  <a:pt x="0" y="3551184"/>
                </a:lnTo>
                <a:lnTo>
                  <a:pt x="0" y="5078374"/>
                </a:lnTo>
                <a:lnTo>
                  <a:pt x="2" y="5078374"/>
                </a:lnTo>
                <a:lnTo>
                  <a:pt x="2" y="4101849"/>
                </a:lnTo>
                <a:lnTo>
                  <a:pt x="8" y="4101849"/>
                </a:lnTo>
                <a:lnTo>
                  <a:pt x="8" y="4825486"/>
                </a:lnTo>
                <a:cubicBezTo>
                  <a:pt x="1730681" y="4664816"/>
                  <a:pt x="3842825" y="4589835"/>
                  <a:pt x="6121038" y="4629602"/>
                </a:cubicBezTo>
                <a:cubicBezTo>
                  <a:pt x="8380486" y="4669041"/>
                  <a:pt x="10472749" y="4815575"/>
                  <a:pt x="12188824" y="5033515"/>
                </a:cubicBezTo>
                <a:lnTo>
                  <a:pt x="12188824" y="3551184"/>
                </a:lnTo>
                <a:lnTo>
                  <a:pt x="12188825" y="3551184"/>
                </a:lnTo>
                <a:lnTo>
                  <a:pt x="12188825" y="1493784"/>
                </a:lnTo>
                <a:lnTo>
                  <a:pt x="12188824" y="1493784"/>
                </a:lnTo>
                <a:lnTo>
                  <a:pt x="12188824" y="254012"/>
                </a:lnTo>
                <a:cubicBezTo>
                  <a:pt x="10458154" y="414682"/>
                  <a:pt x="8346010" y="489663"/>
                  <a:pt x="6067797" y="449896"/>
                </a:cubicBezTo>
                <a:cubicBezTo>
                  <a:pt x="3808349" y="410457"/>
                  <a:pt x="1716086" y="263923"/>
                  <a:pt x="8" y="45983"/>
                </a:cubicBezTo>
                <a:lnTo>
                  <a:pt x="8" y="977649"/>
                </a:lnTo>
                <a:lnTo>
                  <a:pt x="2" y="977649"/>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1522413" y="1371600"/>
            <a:ext cx="9144000" cy="2743200"/>
          </a:xfrm>
        </p:spPr>
        <p:txBody>
          <a:bodyPr anchor="b">
            <a:normAutofit/>
          </a:bodyPr>
          <a:lstStyle>
            <a:lvl1pPr algn="l">
              <a:lnSpc>
                <a:spcPct val="85000"/>
              </a:lnSpc>
              <a:defRPr sz="60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414" y="4267201"/>
            <a:ext cx="7315198" cy="1066800"/>
          </a:xfrm>
        </p:spPr>
        <p:txBody>
          <a:bodyPr anchor="t">
            <a:normAutofit/>
          </a:bodyPr>
          <a:lstStyle>
            <a:lvl1pPr marL="0" indent="0">
              <a:spcBef>
                <a:spcPts val="60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Add a footer</a:t>
            </a:r>
            <a:endParaRPr/>
          </a:p>
        </p:txBody>
      </p:sp>
      <p:sp>
        <p:nvSpPr>
          <p:cNvPr id="4" name="Date Placeholder 3"/>
          <p:cNvSpPr>
            <a:spLocks noGrp="1"/>
          </p:cNvSpPr>
          <p:nvPr>
            <p:ph type="dt" sz="half" idx="10"/>
          </p:nvPr>
        </p:nvSpPr>
        <p:spPr/>
        <p:txBody>
          <a:bodyPr/>
          <a:lstStyle/>
          <a:p>
            <a:fld id="{14F042A8-43C1-4815-A5CF-022104463224}" type="datetimeFigureOut">
              <a:rPr lang="en-US"/>
              <a:t>3/17/2022</a:t>
            </a:fld>
            <a:endParaRPr/>
          </a:p>
        </p:txBody>
      </p:sp>
      <p:sp>
        <p:nvSpPr>
          <p:cNvPr id="6" name="Slide Number Placeholder 5"/>
          <p:cNvSpPr>
            <a:spLocks noGrp="1"/>
          </p:cNvSpPr>
          <p:nvPr>
            <p:ph type="sldNum" sz="quarter" idx="12"/>
          </p:nvPr>
        </p:nvSpPr>
        <p:spPr/>
        <p:txBody>
          <a:bodyPr/>
          <a:lstStyle/>
          <a:p>
            <a:fld id="{5382E9EE-A870-438B-947A-FF671DFAFC96}" type="slidenum">
              <a:rPr/>
              <a:t>‹#›</a:t>
            </a:fld>
            <a:endParaRPr/>
          </a:p>
        </p:txBody>
      </p:sp>
    </p:spTree>
    <p:extLst>
      <p:ext uri="{BB962C8B-B14F-4D97-AF65-F5344CB8AC3E}">
        <p14:creationId xmlns:p14="http://schemas.microsoft.com/office/powerpoint/2010/main" val="257037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22413" y="1905000"/>
            <a:ext cx="4419599" cy="42672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baseline="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9862" y="1905000"/>
            <a:ext cx="4416552" cy="42672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baseline="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a:t>Add a footer</a:t>
            </a:r>
            <a:endParaRPr/>
          </a:p>
        </p:txBody>
      </p:sp>
      <p:sp>
        <p:nvSpPr>
          <p:cNvPr id="5" name="Date Placeholder 4"/>
          <p:cNvSpPr>
            <a:spLocks noGrp="1"/>
          </p:cNvSpPr>
          <p:nvPr>
            <p:ph type="dt" sz="half" idx="10"/>
          </p:nvPr>
        </p:nvSpPr>
        <p:spPr/>
        <p:txBody>
          <a:bodyPr/>
          <a:lstStyle/>
          <a:p>
            <a:fld id="{14F042A8-43C1-4815-A5CF-022104463224}" type="datetimeFigureOut">
              <a:rPr lang="en-US"/>
              <a:t>3/17/2022</a:t>
            </a:fld>
            <a:endParaRPr/>
          </a:p>
        </p:txBody>
      </p:sp>
      <p:sp>
        <p:nvSpPr>
          <p:cNvPr id="7" name="Slide Number Placeholder 6"/>
          <p:cNvSpPr>
            <a:spLocks noGrp="1"/>
          </p:cNvSpPr>
          <p:nvPr>
            <p:ph type="sldNum" sz="quarter" idx="12"/>
          </p:nvPr>
        </p:nvSpPr>
        <p:spPr/>
        <p:txBody>
          <a:bodyPr/>
          <a:lstStyle/>
          <a:p>
            <a:fld id="{5382E9EE-A870-438B-947A-FF671DFAFC96}" type="slidenum">
              <a:rPr/>
              <a:t>‹#›</a:t>
            </a:fld>
            <a:endParaRPr/>
          </a:p>
        </p:txBody>
      </p:sp>
    </p:spTree>
    <p:extLst>
      <p:ext uri="{BB962C8B-B14F-4D97-AF65-F5344CB8AC3E}">
        <p14:creationId xmlns:p14="http://schemas.microsoft.com/office/powerpoint/2010/main" val="354418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3" y="1905000"/>
            <a:ext cx="4416552" cy="685800"/>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666999"/>
            <a:ext cx="4416552" cy="35052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91754" y="1905000"/>
            <a:ext cx="4416552" cy="685800"/>
          </a:xfrm>
        </p:spPr>
        <p:txBody>
          <a:bodyPr anchor="ctr">
            <a:norm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1754" y="2666999"/>
            <a:ext cx="4416552" cy="3505201"/>
          </a:xfrm>
        </p:spPr>
        <p:txBody>
          <a:bodyPr>
            <a:normAutofit/>
          </a:bodyPr>
          <a:lstStyle>
            <a:lvl1pPr>
              <a:defRPr sz="2000"/>
            </a:lvl1pPr>
            <a:lvl2pPr>
              <a:defRPr sz="1800"/>
            </a:lvl2pPr>
            <a:lvl3pPr>
              <a:defRPr sz="1600"/>
            </a:lvl3pPr>
            <a:lvl4pPr>
              <a:defRPr sz="1400"/>
            </a:lvl4pPr>
            <a:lvl5pPr>
              <a:defRPr sz="1400"/>
            </a:lvl5pPr>
            <a:lvl6pPr>
              <a:defRPr sz="1400" baseline="0"/>
            </a:lvl6pPr>
            <a:lvl7pPr>
              <a:defRPr sz="1400" baseline="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a:t>Add a footer</a:t>
            </a:r>
            <a:endParaRPr/>
          </a:p>
        </p:txBody>
      </p:sp>
      <p:sp>
        <p:nvSpPr>
          <p:cNvPr id="7" name="Date Placeholder 6"/>
          <p:cNvSpPr>
            <a:spLocks noGrp="1"/>
          </p:cNvSpPr>
          <p:nvPr>
            <p:ph type="dt" sz="half" idx="10"/>
          </p:nvPr>
        </p:nvSpPr>
        <p:spPr/>
        <p:txBody>
          <a:bodyPr/>
          <a:lstStyle/>
          <a:p>
            <a:fld id="{14F042A8-43C1-4815-A5CF-022104463224}" type="datetimeFigureOut">
              <a:rPr lang="en-US"/>
              <a:t>3/17/2022</a:t>
            </a:fld>
            <a:endParaRPr/>
          </a:p>
        </p:txBody>
      </p:sp>
      <p:sp>
        <p:nvSpPr>
          <p:cNvPr id="9" name="Slide Number Placeholder 8"/>
          <p:cNvSpPr>
            <a:spLocks noGrp="1"/>
          </p:cNvSpPr>
          <p:nvPr>
            <p:ph type="sldNum" sz="quarter" idx="12"/>
          </p:nvPr>
        </p:nvSpPr>
        <p:spPr/>
        <p:txBody>
          <a:bodyPr/>
          <a:lstStyle/>
          <a:p>
            <a:fld id="{5382E9EE-A870-438B-947A-FF671DFAFC96}" type="slidenum">
              <a:rPr/>
              <a:t>‹#›</a:t>
            </a:fld>
            <a:endParaRPr/>
          </a:p>
        </p:txBody>
      </p:sp>
    </p:spTree>
    <p:extLst>
      <p:ext uri="{BB962C8B-B14F-4D97-AF65-F5344CB8AC3E}">
        <p14:creationId xmlns:p14="http://schemas.microsoft.com/office/powerpoint/2010/main" val="226610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a:t>Add a footer</a:t>
            </a:r>
            <a:endParaRPr/>
          </a:p>
        </p:txBody>
      </p:sp>
      <p:sp>
        <p:nvSpPr>
          <p:cNvPr id="3" name="Date Placeholder 2"/>
          <p:cNvSpPr>
            <a:spLocks noGrp="1"/>
          </p:cNvSpPr>
          <p:nvPr>
            <p:ph type="dt" sz="half" idx="10"/>
          </p:nvPr>
        </p:nvSpPr>
        <p:spPr/>
        <p:txBody>
          <a:bodyPr/>
          <a:lstStyle/>
          <a:p>
            <a:fld id="{14F042A8-43C1-4815-A5CF-022104463224}" type="datetimeFigureOut">
              <a:rPr lang="en-US"/>
              <a:t>3/17/2022</a:t>
            </a:fld>
            <a:endParaRPr/>
          </a:p>
        </p:txBody>
      </p:sp>
      <p:sp>
        <p:nvSpPr>
          <p:cNvPr id="5" name="Slide Number Placeholder 4"/>
          <p:cNvSpPr>
            <a:spLocks noGrp="1"/>
          </p:cNvSpPr>
          <p:nvPr>
            <p:ph type="sldNum" sz="quarter" idx="12"/>
          </p:nvPr>
        </p:nvSpPr>
        <p:spPr/>
        <p:txBody>
          <a:bodyPr/>
          <a:lstStyle/>
          <a:p>
            <a:fld id="{5382E9EE-A870-438B-947A-FF671DFAFC96}" type="slidenum">
              <a:rPr/>
              <a:t>‹#›</a:t>
            </a:fld>
            <a:endParaRPr/>
          </a:p>
        </p:txBody>
      </p:sp>
    </p:spTree>
    <p:extLst>
      <p:ext uri="{BB962C8B-B14F-4D97-AF65-F5344CB8AC3E}">
        <p14:creationId xmlns:p14="http://schemas.microsoft.com/office/powerpoint/2010/main" val="118338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12"/>
          <p:cNvSpPr/>
          <p:nvPr/>
        </p:nvSpPr>
        <p:spPr>
          <a:xfrm flipV="1">
            <a:off x="1" y="6096000"/>
            <a:ext cx="12188824" cy="762000"/>
          </a:xfrm>
          <a:custGeom>
            <a:avLst/>
            <a:gdLst/>
            <a:ahLst/>
            <a:cxnLst/>
            <a:rect l="l" t="t" r="r" b="b"/>
            <a:pathLst>
              <a:path w="12188824" h="762000">
                <a:moveTo>
                  <a:pt x="0" y="762000"/>
                </a:moveTo>
                <a:cubicBezTo>
                  <a:pt x="1772814" y="590385"/>
                  <a:pt x="3864933" y="491506"/>
                  <a:pt x="6105606" y="491506"/>
                </a:cubicBezTo>
                <a:cubicBezTo>
                  <a:pt x="8336849" y="491506"/>
                  <a:pt x="10420784" y="589555"/>
                  <a:pt x="12188824" y="759776"/>
                </a:cubicBezTo>
                <a:lnTo>
                  <a:pt x="12188824" y="0"/>
                </a:lnTo>
                <a:lnTo>
                  <a:pt x="0" y="0"/>
                </a:lnTo>
                <a:close/>
              </a:path>
            </a:pathLst>
          </a:custGeom>
          <a:solidFill>
            <a:schemeClr val="bg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12"/>
          <p:cNvSpPr/>
          <p:nvPr/>
        </p:nvSpPr>
        <p:spPr>
          <a:xfrm flipV="1">
            <a:off x="3" y="6158960"/>
            <a:ext cx="12188823" cy="699040"/>
          </a:xfrm>
          <a:custGeom>
            <a:avLst/>
            <a:gdLst/>
            <a:ahLst/>
            <a:cxnLst/>
            <a:rect l="l" t="t" r="r" b="b"/>
            <a:pathLst>
              <a:path w="12188823" h="699040">
                <a:moveTo>
                  <a:pt x="12188823" y="699040"/>
                </a:moveTo>
                <a:lnTo>
                  <a:pt x="12188823" y="0"/>
                </a:lnTo>
                <a:lnTo>
                  <a:pt x="0" y="0"/>
                </a:lnTo>
                <a:lnTo>
                  <a:pt x="0" y="609601"/>
                </a:lnTo>
                <a:cubicBezTo>
                  <a:pt x="1772814" y="437986"/>
                  <a:pt x="4065905" y="369154"/>
                  <a:pt x="6105606" y="384827"/>
                </a:cubicBezTo>
                <a:cubicBezTo>
                  <a:pt x="8126376" y="400355"/>
                  <a:pt x="10427037" y="530961"/>
                  <a:pt x="12188823" y="699040"/>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3" name="Footer Placeholder 2"/>
          <p:cNvSpPr>
            <a:spLocks noGrp="1"/>
          </p:cNvSpPr>
          <p:nvPr>
            <p:ph type="ftr" sz="quarter" idx="11"/>
          </p:nvPr>
        </p:nvSpPr>
        <p:spPr bwMode="white"/>
        <p:txBody>
          <a:bodyPr/>
          <a:lstStyle>
            <a:lvl1pPr>
              <a:defRPr>
                <a:solidFill>
                  <a:schemeClr val="bg1"/>
                </a:solidFill>
              </a:defRPr>
            </a:lvl1pPr>
          </a:lstStyle>
          <a:p>
            <a:r>
              <a:rPr lang="en-US"/>
              <a:t>Add a footer</a:t>
            </a:r>
          </a:p>
        </p:txBody>
      </p:sp>
      <p:sp>
        <p:nvSpPr>
          <p:cNvPr id="2" name="Date Placeholder 1"/>
          <p:cNvSpPr>
            <a:spLocks noGrp="1"/>
          </p:cNvSpPr>
          <p:nvPr>
            <p:ph type="dt" sz="half" idx="10"/>
          </p:nvPr>
        </p:nvSpPr>
        <p:spPr bwMode="white"/>
        <p:txBody>
          <a:bodyPr/>
          <a:lstStyle>
            <a:lvl1pPr>
              <a:defRPr>
                <a:solidFill>
                  <a:schemeClr val="bg1"/>
                </a:solidFill>
              </a:defRPr>
            </a:lvl1pPr>
          </a:lstStyle>
          <a:p>
            <a:fld id="{14F042A8-43C1-4815-A5CF-022104463224}" type="datetimeFigureOut">
              <a:rPr lang="en-US" smtClean="0"/>
              <a:pPr/>
              <a:t>3/17/2022</a:t>
            </a:fld>
            <a:endParaRPr lang="en-US"/>
          </a:p>
        </p:txBody>
      </p:sp>
      <p:sp>
        <p:nvSpPr>
          <p:cNvPr id="4" name="Slide Number Placeholder 3"/>
          <p:cNvSpPr>
            <a:spLocks noGrp="1"/>
          </p:cNvSpPr>
          <p:nvPr>
            <p:ph type="sldNum" sz="quarter" idx="12"/>
          </p:nvPr>
        </p:nvSpPr>
        <p:spPr bwMode="white"/>
        <p:txBody>
          <a:bodyPr/>
          <a:lstStyle>
            <a:lvl1pPr>
              <a:defRPr>
                <a:solidFill>
                  <a:schemeClr val="bg1"/>
                </a:solidFill>
              </a:defRPr>
            </a:lvl1pPr>
          </a:lstStyle>
          <a:p>
            <a:fld id="{5382E9EE-A870-438B-947A-FF671DFAFC96}" type="slidenum">
              <a:rPr lang="en-US" smtClean="0"/>
              <a:pPr/>
              <a:t>‹#›</a:t>
            </a:fld>
            <a:endParaRPr lang="en-US"/>
          </a:p>
        </p:txBody>
      </p:sp>
    </p:spTree>
    <p:extLst>
      <p:ext uri="{BB962C8B-B14F-4D97-AF65-F5344CB8AC3E}">
        <p14:creationId xmlns:p14="http://schemas.microsoft.com/office/powerpoint/2010/main" val="287941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a:xfrm>
            <a:off x="7466013" y="1"/>
            <a:ext cx="4722806" cy="6353183"/>
          </a:xfrm>
          <a:custGeom>
            <a:avLst/>
            <a:gdLst/>
            <a:ahLst/>
            <a:cxnLst/>
            <a:rect l="l" t="t" r="r" b="b"/>
            <a:pathLst>
              <a:path w="4722806" h="6353183">
                <a:moveTo>
                  <a:pt x="0" y="0"/>
                </a:moveTo>
                <a:lnTo>
                  <a:pt x="4722806" y="0"/>
                </a:lnTo>
                <a:lnTo>
                  <a:pt x="4722806" y="6098225"/>
                </a:lnTo>
                <a:cubicBezTo>
                  <a:pt x="3319459" y="6233334"/>
                  <a:pt x="1717095" y="6322975"/>
                  <a:pt x="0" y="6353183"/>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2"/>
          <p:cNvSpPr/>
          <p:nvPr/>
        </p:nvSpPr>
        <p:spPr>
          <a:xfrm flipV="1">
            <a:off x="1" y="6096000"/>
            <a:ext cx="12188824" cy="762000"/>
          </a:xfrm>
          <a:custGeom>
            <a:avLst/>
            <a:gdLst/>
            <a:ahLst/>
            <a:cxnLst/>
            <a:rect l="l" t="t" r="r" b="b"/>
            <a:pathLst>
              <a:path w="12188824" h="762000">
                <a:moveTo>
                  <a:pt x="0" y="762000"/>
                </a:moveTo>
                <a:cubicBezTo>
                  <a:pt x="1772814" y="590385"/>
                  <a:pt x="3864933" y="491506"/>
                  <a:pt x="6105606" y="491506"/>
                </a:cubicBezTo>
                <a:cubicBezTo>
                  <a:pt x="8336849" y="491506"/>
                  <a:pt x="10420784" y="589555"/>
                  <a:pt x="12188824" y="759776"/>
                </a:cubicBezTo>
                <a:lnTo>
                  <a:pt x="12188824" y="0"/>
                </a:lnTo>
                <a:lnTo>
                  <a:pt x="0" y="0"/>
                </a:lnTo>
                <a:close/>
              </a:path>
            </a:pathLst>
          </a:custGeom>
          <a:solidFill>
            <a:schemeClr val="bg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2"/>
          <p:cNvSpPr/>
          <p:nvPr/>
        </p:nvSpPr>
        <p:spPr>
          <a:xfrm flipV="1">
            <a:off x="3" y="6158960"/>
            <a:ext cx="12188823" cy="699040"/>
          </a:xfrm>
          <a:custGeom>
            <a:avLst/>
            <a:gdLst/>
            <a:ahLst/>
            <a:cxnLst/>
            <a:rect l="l" t="t" r="r" b="b"/>
            <a:pathLst>
              <a:path w="12188823" h="699040">
                <a:moveTo>
                  <a:pt x="12188823" y="699040"/>
                </a:moveTo>
                <a:lnTo>
                  <a:pt x="12188823" y="0"/>
                </a:lnTo>
                <a:lnTo>
                  <a:pt x="0" y="0"/>
                </a:lnTo>
                <a:lnTo>
                  <a:pt x="0" y="609601"/>
                </a:lnTo>
                <a:cubicBezTo>
                  <a:pt x="1772814" y="437986"/>
                  <a:pt x="4065905" y="369154"/>
                  <a:pt x="6105606" y="384827"/>
                </a:cubicBezTo>
                <a:cubicBezTo>
                  <a:pt x="8126376" y="400355"/>
                  <a:pt x="10427037" y="530961"/>
                  <a:pt x="12188823" y="699040"/>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7923212" y="457200"/>
            <a:ext cx="3781439" cy="3276600"/>
          </a:xfrm>
        </p:spPr>
        <p:txBody>
          <a:bodyPr anchor="b">
            <a:noAutofit/>
          </a:bodyPr>
          <a:lstStyle>
            <a:lvl1pPr algn="l">
              <a:defRPr sz="4000" b="0">
                <a:solidFill>
                  <a:schemeClr val="tx1"/>
                </a:solidFill>
              </a:defRPr>
            </a:lvl1pPr>
          </a:lstStyle>
          <a:p>
            <a:r>
              <a:rPr lang="en-US"/>
              <a:t>Click to edit Master title style</a:t>
            </a:r>
            <a:endParaRPr/>
          </a:p>
        </p:txBody>
      </p:sp>
      <p:sp>
        <p:nvSpPr>
          <p:cNvPr id="3" name="Content Placeholder 2"/>
          <p:cNvSpPr>
            <a:spLocks noGrp="1"/>
          </p:cNvSpPr>
          <p:nvPr>
            <p:ph idx="1"/>
          </p:nvPr>
        </p:nvSpPr>
        <p:spPr>
          <a:xfrm>
            <a:off x="608013" y="457200"/>
            <a:ext cx="6324599"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923212" y="3962400"/>
            <a:ext cx="3781439" cy="1828800"/>
          </a:xfrm>
        </p:spPr>
        <p:txBody>
          <a:bodyPr>
            <a:normAutofit/>
          </a:bodyPr>
          <a:lstStyle>
            <a:lvl1pPr marL="0" indent="0">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bwMode="white"/>
        <p:txBody>
          <a:bodyPr/>
          <a:lstStyle>
            <a:lvl1pPr>
              <a:defRPr>
                <a:solidFill>
                  <a:schemeClr val="bg1"/>
                </a:solidFill>
              </a:defRPr>
            </a:lvl1pPr>
          </a:lstStyle>
          <a:p>
            <a:r>
              <a:rPr lang="en-US"/>
              <a:t>Add a footer</a:t>
            </a:r>
          </a:p>
        </p:txBody>
      </p:sp>
      <p:sp>
        <p:nvSpPr>
          <p:cNvPr id="5" name="Date Placeholder 4"/>
          <p:cNvSpPr>
            <a:spLocks noGrp="1"/>
          </p:cNvSpPr>
          <p:nvPr>
            <p:ph type="dt" sz="half" idx="10"/>
          </p:nvPr>
        </p:nvSpPr>
        <p:spPr bwMode="white"/>
        <p:txBody>
          <a:bodyPr/>
          <a:lstStyle>
            <a:lvl1pPr>
              <a:defRPr>
                <a:solidFill>
                  <a:schemeClr val="bg1"/>
                </a:solidFill>
              </a:defRPr>
            </a:lvl1pPr>
          </a:lstStyle>
          <a:p>
            <a:fld id="{14F042A8-43C1-4815-A5CF-022104463224}" type="datetimeFigureOut">
              <a:rPr lang="en-US" smtClean="0"/>
              <a:pPr/>
              <a:t>3/17/2022</a:t>
            </a:fld>
            <a:endParaRPr lang="en-US"/>
          </a:p>
        </p:txBody>
      </p:sp>
      <p:sp>
        <p:nvSpPr>
          <p:cNvPr id="7" name="Slide Number Placeholder 6"/>
          <p:cNvSpPr>
            <a:spLocks noGrp="1"/>
          </p:cNvSpPr>
          <p:nvPr>
            <p:ph type="sldNum" sz="quarter" idx="12"/>
          </p:nvPr>
        </p:nvSpPr>
        <p:spPr bwMode="white"/>
        <p:txBody>
          <a:bodyPr/>
          <a:lstStyle>
            <a:lvl1pPr>
              <a:defRPr>
                <a:solidFill>
                  <a:schemeClr val="bg1"/>
                </a:solidFill>
              </a:defRPr>
            </a:lvl1pPr>
          </a:lstStyle>
          <a:p>
            <a:fld id="{5382E9EE-A870-438B-947A-FF671DFAFC96}" type="slidenum">
              <a:rPr lang="en-US" smtClean="0"/>
              <a:pPr/>
              <a:t>‹#›</a:t>
            </a:fld>
            <a:endParaRPr lang="en-US"/>
          </a:p>
        </p:txBody>
      </p:sp>
    </p:spTree>
    <p:extLst>
      <p:ext uri="{BB962C8B-B14F-4D97-AF65-F5344CB8AC3E}">
        <p14:creationId xmlns:p14="http://schemas.microsoft.com/office/powerpoint/2010/main" val="3899459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3" name="Rectangle 12"/>
          <p:cNvSpPr/>
          <p:nvPr/>
        </p:nvSpPr>
        <p:spPr>
          <a:xfrm>
            <a:off x="0" y="0"/>
            <a:ext cx="12188825" cy="1870938"/>
          </a:xfrm>
          <a:custGeom>
            <a:avLst/>
            <a:gdLst>
              <a:gd name="connsiteX0" fmla="*/ 0 w 12188825"/>
              <a:gd name="connsiteY0" fmla="*/ 0 h 1870938"/>
              <a:gd name="connsiteX1" fmla="*/ 12188825 w 12188825"/>
              <a:gd name="connsiteY1" fmla="*/ 0 h 1870938"/>
              <a:gd name="connsiteX2" fmla="*/ 12188825 w 12188825"/>
              <a:gd name="connsiteY2" fmla="*/ 85846 h 1870938"/>
              <a:gd name="connsiteX3" fmla="*/ 12188825 w 12188825"/>
              <a:gd name="connsiteY3" fmla="*/ 335280 h 1870938"/>
              <a:gd name="connsiteX4" fmla="*/ 12188825 w 12188825"/>
              <a:gd name="connsiteY4" fmla="*/ 1868714 h 1870938"/>
              <a:gd name="connsiteX5" fmla="*/ 6105607 w 12188825"/>
              <a:gd name="connsiteY5" fmla="*/ 1600444 h 1870938"/>
              <a:gd name="connsiteX6" fmla="*/ 1 w 12188825"/>
              <a:gd name="connsiteY6" fmla="*/ 1870938 h 1870938"/>
              <a:gd name="connsiteX7" fmla="*/ 1 w 12188825"/>
              <a:gd name="connsiteY7" fmla="*/ 335280 h 1870938"/>
              <a:gd name="connsiteX8" fmla="*/ 0 w 12188825"/>
              <a:gd name="connsiteY8" fmla="*/ 0 h 1870938"/>
              <a:gd name="connsiteX0" fmla="*/ 0 w 12188825"/>
              <a:gd name="connsiteY0" fmla="*/ 0 h 1870938"/>
              <a:gd name="connsiteX1" fmla="*/ 12188825 w 12188825"/>
              <a:gd name="connsiteY1" fmla="*/ 0 h 1870938"/>
              <a:gd name="connsiteX2" fmla="*/ 12188825 w 12188825"/>
              <a:gd name="connsiteY2" fmla="*/ 85846 h 1870938"/>
              <a:gd name="connsiteX3" fmla="*/ 12188825 w 12188825"/>
              <a:gd name="connsiteY3" fmla="*/ 335280 h 1870938"/>
              <a:gd name="connsiteX4" fmla="*/ 12188825 w 12188825"/>
              <a:gd name="connsiteY4" fmla="*/ 1868714 h 1870938"/>
              <a:gd name="connsiteX5" fmla="*/ 6105607 w 12188825"/>
              <a:gd name="connsiteY5" fmla="*/ 1600444 h 1870938"/>
              <a:gd name="connsiteX6" fmla="*/ 1 w 12188825"/>
              <a:gd name="connsiteY6" fmla="*/ 1870938 h 1870938"/>
              <a:gd name="connsiteX7" fmla="*/ 0 w 12188825"/>
              <a:gd name="connsiteY7" fmla="*/ 0 h 1870938"/>
              <a:gd name="connsiteX0" fmla="*/ 0 w 12188825"/>
              <a:gd name="connsiteY0" fmla="*/ 0 h 1870938"/>
              <a:gd name="connsiteX1" fmla="*/ 12188825 w 12188825"/>
              <a:gd name="connsiteY1" fmla="*/ 0 h 1870938"/>
              <a:gd name="connsiteX2" fmla="*/ 12188825 w 12188825"/>
              <a:gd name="connsiteY2" fmla="*/ 335280 h 1870938"/>
              <a:gd name="connsiteX3" fmla="*/ 12188825 w 12188825"/>
              <a:gd name="connsiteY3" fmla="*/ 1868714 h 1870938"/>
              <a:gd name="connsiteX4" fmla="*/ 6105607 w 12188825"/>
              <a:gd name="connsiteY4" fmla="*/ 1600444 h 1870938"/>
              <a:gd name="connsiteX5" fmla="*/ 1 w 12188825"/>
              <a:gd name="connsiteY5" fmla="*/ 1870938 h 1870938"/>
              <a:gd name="connsiteX6" fmla="*/ 0 w 12188825"/>
              <a:gd name="connsiteY6" fmla="*/ 0 h 1870938"/>
              <a:gd name="connsiteX0" fmla="*/ 0 w 12188825"/>
              <a:gd name="connsiteY0" fmla="*/ 0 h 1870938"/>
              <a:gd name="connsiteX1" fmla="*/ 12188825 w 12188825"/>
              <a:gd name="connsiteY1" fmla="*/ 0 h 1870938"/>
              <a:gd name="connsiteX2" fmla="*/ 12188825 w 12188825"/>
              <a:gd name="connsiteY2" fmla="*/ 1868714 h 1870938"/>
              <a:gd name="connsiteX3" fmla="*/ 6105607 w 12188825"/>
              <a:gd name="connsiteY3" fmla="*/ 1600444 h 1870938"/>
              <a:gd name="connsiteX4" fmla="*/ 1 w 12188825"/>
              <a:gd name="connsiteY4" fmla="*/ 1870938 h 1870938"/>
              <a:gd name="connsiteX5" fmla="*/ 0 w 12188825"/>
              <a:gd name="connsiteY5" fmla="*/ 0 h 187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825" h="1870938">
                <a:moveTo>
                  <a:pt x="0" y="0"/>
                </a:moveTo>
                <a:lnTo>
                  <a:pt x="12188825" y="0"/>
                </a:lnTo>
                <a:lnTo>
                  <a:pt x="12188825" y="1868714"/>
                </a:lnTo>
                <a:cubicBezTo>
                  <a:pt x="10420785" y="1698493"/>
                  <a:pt x="8336850" y="1600444"/>
                  <a:pt x="6105607" y="1600444"/>
                </a:cubicBezTo>
                <a:cubicBezTo>
                  <a:pt x="3864934" y="1600444"/>
                  <a:pt x="1772815" y="1699323"/>
                  <a:pt x="1" y="1870938"/>
                </a:cubicBezTo>
                <a:cubicBezTo>
                  <a:pt x="1" y="1247292"/>
                  <a:pt x="0" y="623646"/>
                  <a:pt x="0" y="0"/>
                </a:cubicBezTo>
                <a:close/>
              </a:path>
            </a:pathLst>
          </a:custGeom>
          <a:solidFill>
            <a:schemeClr val="bg2">
              <a:lumMod val="20000"/>
              <a:lumOff val="8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3" name="Rectangle 12"/>
          <p:cNvSpPr/>
          <p:nvPr/>
        </p:nvSpPr>
        <p:spPr>
          <a:xfrm>
            <a:off x="1" y="0"/>
            <a:ext cx="12188824" cy="1812642"/>
          </a:xfrm>
          <a:custGeom>
            <a:avLst/>
            <a:gdLst>
              <a:gd name="connsiteX0" fmla="*/ 0 w 12188824"/>
              <a:gd name="connsiteY0" fmla="*/ 0 h 1812642"/>
              <a:gd name="connsiteX1" fmla="*/ 12188824 w 12188824"/>
              <a:gd name="connsiteY1" fmla="*/ 0 h 1812642"/>
              <a:gd name="connsiteX2" fmla="*/ 12188824 w 12188824"/>
              <a:gd name="connsiteY2" fmla="*/ 1812642 h 1812642"/>
              <a:gd name="connsiteX3" fmla="*/ 6105607 w 12188824"/>
              <a:gd name="connsiteY3" fmla="*/ 1498429 h 1812642"/>
              <a:gd name="connsiteX4" fmla="*/ 1 w 12188824"/>
              <a:gd name="connsiteY4" fmla="*/ 1723203 h 1812642"/>
              <a:gd name="connsiteX5" fmla="*/ 1 w 12188824"/>
              <a:gd name="connsiteY5" fmla="*/ 187545 h 1812642"/>
              <a:gd name="connsiteX6" fmla="*/ 0 w 12188824"/>
              <a:gd name="connsiteY6" fmla="*/ 0 h 1812642"/>
              <a:gd name="connsiteX0" fmla="*/ 0 w 12188824"/>
              <a:gd name="connsiteY0" fmla="*/ 0 h 1812642"/>
              <a:gd name="connsiteX1" fmla="*/ 12188824 w 12188824"/>
              <a:gd name="connsiteY1" fmla="*/ 0 h 1812642"/>
              <a:gd name="connsiteX2" fmla="*/ 12188824 w 12188824"/>
              <a:gd name="connsiteY2" fmla="*/ 1812642 h 1812642"/>
              <a:gd name="connsiteX3" fmla="*/ 6105607 w 12188824"/>
              <a:gd name="connsiteY3" fmla="*/ 1498429 h 1812642"/>
              <a:gd name="connsiteX4" fmla="*/ 1 w 12188824"/>
              <a:gd name="connsiteY4" fmla="*/ 1723203 h 1812642"/>
              <a:gd name="connsiteX5" fmla="*/ 0 w 12188824"/>
              <a:gd name="connsiteY5" fmla="*/ 0 h 1812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88824" h="1812642">
                <a:moveTo>
                  <a:pt x="0" y="0"/>
                </a:moveTo>
                <a:lnTo>
                  <a:pt x="12188824" y="0"/>
                </a:lnTo>
                <a:lnTo>
                  <a:pt x="12188824" y="1812642"/>
                </a:lnTo>
                <a:cubicBezTo>
                  <a:pt x="10427038" y="1644563"/>
                  <a:pt x="8126377" y="1513957"/>
                  <a:pt x="6105607" y="1498429"/>
                </a:cubicBezTo>
                <a:cubicBezTo>
                  <a:pt x="4065906" y="1482756"/>
                  <a:pt x="1772815" y="1551588"/>
                  <a:pt x="1" y="1723203"/>
                </a:cubicBezTo>
                <a:cubicBezTo>
                  <a:pt x="1" y="1148802"/>
                  <a:pt x="0" y="574401"/>
                  <a:pt x="0" y="0"/>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7" name="Rectangle 7"/>
          <p:cNvSpPr/>
          <p:nvPr/>
        </p:nvSpPr>
        <p:spPr bwMode="hidden">
          <a:xfrm>
            <a:off x="1" y="6354411"/>
            <a:ext cx="12188824" cy="503589"/>
          </a:xfrm>
          <a:custGeom>
            <a:avLst/>
            <a:gdLst/>
            <a:ahLst/>
            <a:cxnLst/>
            <a:rect l="l" t="t" r="r" b="b"/>
            <a:pathLst>
              <a:path w="12188824" h="503589">
                <a:moveTo>
                  <a:pt x="6105606" y="0"/>
                </a:moveTo>
                <a:cubicBezTo>
                  <a:pt x="8336849" y="0"/>
                  <a:pt x="10420784" y="98049"/>
                  <a:pt x="12188824" y="268270"/>
                </a:cubicBezTo>
                <a:lnTo>
                  <a:pt x="12188824" y="503589"/>
                </a:lnTo>
                <a:lnTo>
                  <a:pt x="0" y="503589"/>
                </a:lnTo>
                <a:lnTo>
                  <a:pt x="0" y="270494"/>
                </a:lnTo>
                <a:cubicBezTo>
                  <a:pt x="1772814" y="98879"/>
                  <a:pt x="3864933" y="0"/>
                  <a:pt x="6105606" y="0"/>
                </a:cubicBezTo>
                <a:close/>
              </a:path>
            </a:pathLst>
          </a:custGeom>
          <a:solidFill>
            <a:schemeClr val="bg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bwMode="white">
          <a:xfrm>
            <a:off x="1522414" y="274638"/>
            <a:ext cx="9144000" cy="10969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5138" y="6518274"/>
            <a:ext cx="5864674" cy="320676"/>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p>
        </p:txBody>
      </p:sp>
      <p:sp>
        <p:nvSpPr>
          <p:cNvPr id="4" name="Date Placeholder 3"/>
          <p:cNvSpPr>
            <a:spLocks noGrp="1"/>
          </p:cNvSpPr>
          <p:nvPr>
            <p:ph type="dt" sz="half" idx="2"/>
          </p:nvPr>
        </p:nvSpPr>
        <p:spPr>
          <a:xfrm>
            <a:off x="7618412" y="6518274"/>
            <a:ext cx="1676400" cy="320676"/>
          </a:xfrm>
          <a:prstGeom prst="rect">
            <a:avLst/>
          </a:prstGeom>
        </p:spPr>
        <p:txBody>
          <a:bodyPr vert="horz" lIns="91440" tIns="45720" rIns="91440" bIns="45720" rtlCol="0" anchor="ctr"/>
          <a:lstStyle>
            <a:lvl1pPr algn="r">
              <a:defRPr sz="1100">
                <a:solidFill>
                  <a:schemeClr val="tx1"/>
                </a:solidFill>
              </a:defRPr>
            </a:lvl1pPr>
          </a:lstStyle>
          <a:p>
            <a:fld id="{14F042A8-43C1-4815-A5CF-022104463224}" type="datetimeFigureOut">
              <a:rPr lang="en-US" smtClean="0"/>
              <a:pPr/>
              <a:t>3/17/2022</a:t>
            </a:fld>
            <a:endParaRPr lang="en-US"/>
          </a:p>
        </p:txBody>
      </p:sp>
      <p:sp>
        <p:nvSpPr>
          <p:cNvPr id="6" name="Slide Number Placeholder 5"/>
          <p:cNvSpPr>
            <a:spLocks noGrp="1"/>
          </p:cNvSpPr>
          <p:nvPr>
            <p:ph type="sldNum" sz="quarter" idx="4"/>
          </p:nvPr>
        </p:nvSpPr>
        <p:spPr>
          <a:xfrm>
            <a:off x="9523412" y="6518274"/>
            <a:ext cx="1143002" cy="320676"/>
          </a:xfrm>
          <a:prstGeom prst="rect">
            <a:avLst/>
          </a:prstGeom>
        </p:spPr>
        <p:txBody>
          <a:bodyPr vert="horz" lIns="91440" tIns="45720" rIns="91440" bIns="45720" rtlCol="0" anchor="ctr"/>
          <a:lstStyle>
            <a:lvl1pPr algn="r">
              <a:defRPr sz="1100">
                <a:solidFill>
                  <a:schemeClr val="tx1"/>
                </a:solidFill>
              </a:defRPr>
            </a:lvl1pPr>
          </a:lstStyle>
          <a:p>
            <a:fld id="{5382E9EE-A870-438B-947A-FF671DFAFC96}" type="slidenum">
              <a:rPr lang="en-US" smtClean="0"/>
              <a:pPr/>
              <a:t>‹#›</a:t>
            </a:fld>
            <a:endParaRPr lang="en-US"/>
          </a:p>
        </p:txBody>
      </p:sp>
    </p:spTree>
    <p:extLst>
      <p:ext uri="{BB962C8B-B14F-4D97-AF65-F5344CB8AC3E}">
        <p14:creationId xmlns:p14="http://schemas.microsoft.com/office/powerpoint/2010/main" val="4248769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1000"/>
        </a:spcBef>
        <a:buSzPct val="90000"/>
        <a:buFont typeface="Arial"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SzPct val="100000"/>
        <a:buFont typeface="Arial" pitchFamily="34" charset="0"/>
        <a:buChar char="▪"/>
        <a:defRPr sz="1600" kern="1200">
          <a:solidFill>
            <a:schemeClr val="tx1"/>
          </a:solidFill>
          <a:latin typeface="+mn-lt"/>
          <a:ea typeface="+mn-ea"/>
          <a:cs typeface="+mn-cs"/>
        </a:defRPr>
      </a:lvl3pPr>
      <a:lvl4pPr marL="86868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400" kern="1200">
          <a:solidFill>
            <a:schemeClr val="tx1"/>
          </a:solidFill>
          <a:latin typeface="+mn-lt"/>
          <a:ea typeface="+mn-ea"/>
          <a:cs typeface="+mn-cs"/>
        </a:defRPr>
      </a:lvl5pPr>
      <a:lvl6pPr marL="123444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6pPr>
      <a:lvl7pPr marL="1417320" indent="-182880" algn="l" defTabSz="914400" rtl="0" eaLnBrk="1" latinLnBrk="0" hangingPunct="1">
        <a:lnSpc>
          <a:spcPct val="90000"/>
        </a:lnSpc>
        <a:spcBef>
          <a:spcPts val="600"/>
        </a:spcBef>
        <a:buSzPct val="100000"/>
        <a:buFont typeface="Arial" pitchFamily="34" charset="0"/>
        <a:buChar char="▪"/>
        <a:defRPr sz="1400" kern="1200">
          <a:solidFill>
            <a:schemeClr val="tx1"/>
          </a:solidFill>
          <a:latin typeface="+mn-lt"/>
          <a:ea typeface="+mn-ea"/>
          <a:cs typeface="+mn-cs"/>
        </a:defRPr>
      </a:lvl7pPr>
      <a:lvl8pPr marL="160020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8pPr>
      <a:lvl9pPr marL="1783080" indent="-182880" algn="l" defTabSz="914400" rtl="0" eaLnBrk="1" latinLnBrk="0" hangingPunct="1">
        <a:lnSpc>
          <a:spcPct val="90000"/>
        </a:lnSpc>
        <a:spcBef>
          <a:spcPts val="600"/>
        </a:spcBef>
        <a:buSzPct val="100000"/>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mdeff/fm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audio" Target="../media/media4.wav"/><Relationship Id="rId13" Type="http://schemas.openxmlformats.org/officeDocument/2006/relationships/image" Target="../media/image3.png"/><Relationship Id="rId3" Type="http://schemas.microsoft.com/office/2007/relationships/media" Target="../media/media2.wav"/><Relationship Id="rId7" Type="http://schemas.microsoft.com/office/2007/relationships/media" Target="../media/media4.wav"/><Relationship Id="rId12" Type="http://schemas.openxmlformats.org/officeDocument/2006/relationships/image" Target="../media/image2.png"/><Relationship Id="rId17" Type="http://schemas.openxmlformats.org/officeDocument/2006/relationships/image" Target="../media/image7.png"/><Relationship Id="rId2" Type="http://schemas.openxmlformats.org/officeDocument/2006/relationships/audio" Target="../media/media1.wav"/><Relationship Id="rId16" Type="http://schemas.openxmlformats.org/officeDocument/2006/relationships/image" Target="../media/image6.png"/><Relationship Id="rId1" Type="http://schemas.microsoft.com/office/2007/relationships/media" Target="../media/media1.wav"/><Relationship Id="rId6" Type="http://schemas.openxmlformats.org/officeDocument/2006/relationships/audio" Target="../media/media3.wav"/><Relationship Id="rId11" Type="http://schemas.openxmlformats.org/officeDocument/2006/relationships/slideLayout" Target="../slideLayouts/slideLayout5.xml"/><Relationship Id="rId5" Type="http://schemas.microsoft.com/office/2007/relationships/media" Target="../media/media3.wav"/><Relationship Id="rId15" Type="http://schemas.openxmlformats.org/officeDocument/2006/relationships/image" Target="../media/image5.png"/><Relationship Id="rId10" Type="http://schemas.openxmlformats.org/officeDocument/2006/relationships/audio" Target="../media/media5.wav"/><Relationship Id="rId4" Type="http://schemas.openxmlformats.org/officeDocument/2006/relationships/audio" Target="../media/media2.wav"/><Relationship Id="rId9" Type="http://schemas.microsoft.com/office/2007/relationships/media" Target="../media/media5.wav"/><Relationship Id="rId1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Music Genre Classification</a:t>
            </a:r>
          </a:p>
        </p:txBody>
      </p:sp>
      <p:pic>
        <p:nvPicPr>
          <p:cNvPr id="10" name="Picture Placeholder 9" descr="Piano keys"/>
          <p:cNvPicPr>
            <a:picLocks noGrp="1" noChangeAspect="1"/>
          </p:cNvPicPr>
          <p:nvPr>
            <p:ph type="pic" sz="quarter" idx="13"/>
          </p:nvPr>
        </p:nvPicPr>
        <p:blipFill>
          <a:blip r:embed="rId2" cstate="print">
            <a:extLst>
              <a:ext uri="{28A0092B-C50C-407E-A947-70E740481C1C}">
                <a14:useLocalDpi xmlns:a14="http://schemas.microsoft.com/office/drawing/2010/main" val="0"/>
              </a:ext>
            </a:extLst>
          </a:blip>
          <a:srcRect t="3" b="3"/>
          <a:stretch>
            <a:fillRect/>
          </a:stretch>
        </p:blipFill>
        <p:spPr/>
      </p:pic>
      <p:sp>
        <p:nvSpPr>
          <p:cNvPr id="3" name="Subtitle 2"/>
          <p:cNvSpPr>
            <a:spLocks noGrp="1"/>
          </p:cNvSpPr>
          <p:nvPr>
            <p:ph type="subTitle" idx="1"/>
          </p:nvPr>
        </p:nvSpPr>
        <p:spPr/>
        <p:txBody>
          <a:bodyPr/>
          <a:lstStyle/>
          <a:p>
            <a:r>
              <a:rPr lang="en-US"/>
              <a:t>Matt Juszczak, Casey Murdock, Dan Timke</a:t>
            </a:r>
          </a:p>
        </p:txBody>
      </p:sp>
    </p:spTree>
    <p:extLst>
      <p:ext uri="{BB962C8B-B14F-4D97-AF65-F5344CB8AC3E}">
        <p14:creationId xmlns:p14="http://schemas.microsoft.com/office/powerpoint/2010/main" val="134942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ED9B-00A3-4081-B8A3-3A216F6231FF}"/>
              </a:ext>
            </a:extLst>
          </p:cNvPr>
          <p:cNvSpPr>
            <a:spLocks noGrp="1"/>
          </p:cNvSpPr>
          <p:nvPr>
            <p:ph type="title"/>
          </p:nvPr>
        </p:nvSpPr>
        <p:spPr/>
        <p:txBody>
          <a:bodyPr/>
          <a:lstStyle/>
          <a:p>
            <a:r>
              <a:rPr lang="en-US"/>
              <a:t>Convolutional Neural Networks Model</a:t>
            </a:r>
            <a:br>
              <a:rPr lang="en-US"/>
            </a:br>
            <a:r>
              <a:rPr lang="en-US"/>
              <a:t>(Data Transformation)</a:t>
            </a:r>
          </a:p>
        </p:txBody>
      </p:sp>
      <p:sp>
        <p:nvSpPr>
          <p:cNvPr id="4" name="Content Placeholder 3">
            <a:extLst>
              <a:ext uri="{FF2B5EF4-FFF2-40B4-BE49-F238E27FC236}">
                <a16:creationId xmlns:a16="http://schemas.microsoft.com/office/drawing/2014/main" id="{8F8C9A8C-6AB3-4569-AEEA-9C41A4E65E57}"/>
              </a:ext>
            </a:extLst>
          </p:cNvPr>
          <p:cNvSpPr>
            <a:spLocks noGrp="1"/>
          </p:cNvSpPr>
          <p:nvPr>
            <p:ph sz="half" idx="2"/>
          </p:nvPr>
        </p:nvSpPr>
        <p:spPr/>
        <p:txBody>
          <a:bodyPr/>
          <a:lstStyle/>
          <a:p>
            <a:r>
              <a:rPr lang="en-US"/>
              <a:t>Knowing that CNN’s work best in detecting spatial patterns in images and classifying them accordingly, we will transform the wav files into spectrograms, which visualize the variations in songs’ frequencies over time.</a:t>
            </a:r>
          </a:p>
          <a:p>
            <a:r>
              <a:rPr lang="en-US"/>
              <a:t>To accomplish this, we import and apply the </a:t>
            </a:r>
            <a:r>
              <a:rPr lang="en-US" err="1"/>
              <a:t>Librosa</a:t>
            </a:r>
            <a:r>
              <a:rPr lang="en-US"/>
              <a:t> package, which is specifically designed for audio analysis. Its </a:t>
            </a:r>
            <a:r>
              <a:rPr lang="en-US" err="1"/>
              <a:t>melspectrogram</a:t>
            </a:r>
            <a:r>
              <a:rPr lang="en-US"/>
              <a:t> function will map the changes in frequencies on a </a:t>
            </a:r>
            <a:r>
              <a:rPr lang="en-US" err="1"/>
              <a:t>mel</a:t>
            </a:r>
            <a:r>
              <a:rPr lang="en-US"/>
              <a:t>-scaled plot.</a:t>
            </a:r>
          </a:p>
        </p:txBody>
      </p:sp>
      <p:pic>
        <p:nvPicPr>
          <p:cNvPr id="12" name="Picture 11">
            <a:extLst>
              <a:ext uri="{FF2B5EF4-FFF2-40B4-BE49-F238E27FC236}">
                <a16:creationId xmlns:a16="http://schemas.microsoft.com/office/drawing/2014/main" id="{F3112465-A7C7-44E2-BAB0-C4C2EA3E0684}"/>
              </a:ext>
            </a:extLst>
          </p:cNvPr>
          <p:cNvPicPr>
            <a:picLocks noChangeAspect="1"/>
          </p:cNvPicPr>
          <p:nvPr/>
        </p:nvPicPr>
        <p:blipFill>
          <a:blip r:embed="rId2"/>
          <a:stretch>
            <a:fillRect/>
          </a:stretch>
        </p:blipFill>
        <p:spPr>
          <a:xfrm>
            <a:off x="144606" y="2111796"/>
            <a:ext cx="6001584" cy="1519983"/>
          </a:xfrm>
          <a:prstGeom prst="rect">
            <a:avLst/>
          </a:prstGeom>
        </p:spPr>
      </p:pic>
      <p:pic>
        <p:nvPicPr>
          <p:cNvPr id="14" name="Picture 13">
            <a:extLst>
              <a:ext uri="{FF2B5EF4-FFF2-40B4-BE49-F238E27FC236}">
                <a16:creationId xmlns:a16="http://schemas.microsoft.com/office/drawing/2014/main" id="{FBBF1E15-CA14-4673-B942-EEE320FDD5B4}"/>
              </a:ext>
            </a:extLst>
          </p:cNvPr>
          <p:cNvPicPr>
            <a:picLocks noChangeAspect="1"/>
          </p:cNvPicPr>
          <p:nvPr/>
        </p:nvPicPr>
        <p:blipFill>
          <a:blip r:embed="rId3"/>
          <a:stretch>
            <a:fillRect/>
          </a:stretch>
        </p:blipFill>
        <p:spPr>
          <a:xfrm>
            <a:off x="911785" y="4038600"/>
            <a:ext cx="4467225" cy="723900"/>
          </a:xfrm>
          <a:prstGeom prst="rect">
            <a:avLst/>
          </a:prstGeom>
        </p:spPr>
      </p:pic>
      <p:pic>
        <p:nvPicPr>
          <p:cNvPr id="16" name="Picture 15">
            <a:extLst>
              <a:ext uri="{FF2B5EF4-FFF2-40B4-BE49-F238E27FC236}">
                <a16:creationId xmlns:a16="http://schemas.microsoft.com/office/drawing/2014/main" id="{C44FD20B-D5AE-46A4-8AE4-551B8002827B}"/>
              </a:ext>
            </a:extLst>
          </p:cNvPr>
          <p:cNvPicPr>
            <a:picLocks noChangeAspect="1"/>
          </p:cNvPicPr>
          <p:nvPr/>
        </p:nvPicPr>
        <p:blipFill rotWithShape="1">
          <a:blip r:embed="rId4"/>
          <a:srcRect l="735" r="735" b="5000"/>
          <a:stretch/>
        </p:blipFill>
        <p:spPr>
          <a:xfrm>
            <a:off x="911785" y="4876800"/>
            <a:ext cx="4467225" cy="723900"/>
          </a:xfrm>
          <a:prstGeom prst="rect">
            <a:avLst/>
          </a:prstGeom>
        </p:spPr>
      </p:pic>
    </p:spTree>
    <p:extLst>
      <p:ext uri="{BB962C8B-B14F-4D97-AF65-F5344CB8AC3E}">
        <p14:creationId xmlns:p14="http://schemas.microsoft.com/office/powerpoint/2010/main" val="1512496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ED9B-00A3-4081-B8A3-3A216F6231FF}"/>
              </a:ext>
            </a:extLst>
          </p:cNvPr>
          <p:cNvSpPr>
            <a:spLocks noGrp="1"/>
          </p:cNvSpPr>
          <p:nvPr>
            <p:ph type="title"/>
          </p:nvPr>
        </p:nvSpPr>
        <p:spPr/>
        <p:txBody>
          <a:bodyPr/>
          <a:lstStyle/>
          <a:p>
            <a:r>
              <a:rPr lang="en-US"/>
              <a:t>Convolutional Neural Networks Model</a:t>
            </a:r>
            <a:br>
              <a:rPr lang="en-US"/>
            </a:br>
            <a:r>
              <a:rPr lang="en-US"/>
              <a:t>(Model Fitting)</a:t>
            </a:r>
          </a:p>
        </p:txBody>
      </p:sp>
      <p:pic>
        <p:nvPicPr>
          <p:cNvPr id="7" name="Picture 6">
            <a:extLst>
              <a:ext uri="{FF2B5EF4-FFF2-40B4-BE49-F238E27FC236}">
                <a16:creationId xmlns:a16="http://schemas.microsoft.com/office/drawing/2014/main" id="{EA1F246A-34D8-47F3-B270-83A55044AA0A}"/>
              </a:ext>
            </a:extLst>
          </p:cNvPr>
          <p:cNvPicPr>
            <a:picLocks noChangeAspect="1"/>
          </p:cNvPicPr>
          <p:nvPr/>
        </p:nvPicPr>
        <p:blipFill>
          <a:blip r:embed="rId2"/>
          <a:stretch>
            <a:fillRect/>
          </a:stretch>
        </p:blipFill>
        <p:spPr>
          <a:xfrm>
            <a:off x="608012" y="2133600"/>
            <a:ext cx="6363953" cy="3467100"/>
          </a:xfrm>
          <a:prstGeom prst="rect">
            <a:avLst/>
          </a:prstGeom>
        </p:spPr>
      </p:pic>
      <p:pic>
        <p:nvPicPr>
          <p:cNvPr id="10" name="Picture 9">
            <a:extLst>
              <a:ext uri="{FF2B5EF4-FFF2-40B4-BE49-F238E27FC236}">
                <a16:creationId xmlns:a16="http://schemas.microsoft.com/office/drawing/2014/main" id="{C527E7AF-A2E4-4F85-8897-C7E6AF9716A6}"/>
              </a:ext>
            </a:extLst>
          </p:cNvPr>
          <p:cNvPicPr>
            <a:picLocks noChangeAspect="1"/>
          </p:cNvPicPr>
          <p:nvPr/>
        </p:nvPicPr>
        <p:blipFill>
          <a:blip r:embed="rId3"/>
          <a:stretch>
            <a:fillRect/>
          </a:stretch>
        </p:blipFill>
        <p:spPr>
          <a:xfrm>
            <a:off x="7999412" y="2000250"/>
            <a:ext cx="2765030" cy="3733800"/>
          </a:xfrm>
          <a:prstGeom prst="rect">
            <a:avLst/>
          </a:prstGeom>
        </p:spPr>
      </p:pic>
    </p:spTree>
    <p:extLst>
      <p:ext uri="{BB962C8B-B14F-4D97-AF65-F5344CB8AC3E}">
        <p14:creationId xmlns:p14="http://schemas.microsoft.com/office/powerpoint/2010/main" val="225474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ED9B-00A3-4081-B8A3-3A216F6231FF}"/>
              </a:ext>
            </a:extLst>
          </p:cNvPr>
          <p:cNvSpPr>
            <a:spLocks noGrp="1"/>
          </p:cNvSpPr>
          <p:nvPr>
            <p:ph type="title"/>
          </p:nvPr>
        </p:nvSpPr>
        <p:spPr/>
        <p:txBody>
          <a:bodyPr/>
          <a:lstStyle/>
          <a:p>
            <a:r>
              <a:rPr lang="en-US"/>
              <a:t>Convolutional Neural Networks Model</a:t>
            </a:r>
            <a:br>
              <a:rPr lang="en-US"/>
            </a:br>
            <a:r>
              <a:rPr lang="en-US"/>
              <a:t>(Model Results)</a:t>
            </a:r>
          </a:p>
        </p:txBody>
      </p:sp>
      <p:sp>
        <p:nvSpPr>
          <p:cNvPr id="8" name="Content Placeholder 3">
            <a:extLst>
              <a:ext uri="{FF2B5EF4-FFF2-40B4-BE49-F238E27FC236}">
                <a16:creationId xmlns:a16="http://schemas.microsoft.com/office/drawing/2014/main" id="{342FA173-9FBB-43FC-8A0F-3F560D1CAEF3}"/>
              </a:ext>
            </a:extLst>
          </p:cNvPr>
          <p:cNvSpPr txBox="1">
            <a:spLocks/>
          </p:cNvSpPr>
          <p:nvPr/>
        </p:nvSpPr>
        <p:spPr>
          <a:xfrm>
            <a:off x="6249862" y="1905000"/>
            <a:ext cx="4416552" cy="42672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800"/>
              </a:spcBef>
              <a:buSzPct val="100000"/>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1000"/>
              </a:spcBef>
              <a:buSzPct val="90000"/>
              <a:buFont typeface="Arial"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SzPct val="100000"/>
              <a:buFont typeface="Arial" pitchFamily="34" charset="0"/>
              <a:buChar char="▪"/>
              <a:defRPr sz="1600" kern="1200">
                <a:solidFill>
                  <a:schemeClr val="tx1"/>
                </a:solidFill>
                <a:latin typeface="+mn-lt"/>
                <a:ea typeface="+mn-ea"/>
                <a:cs typeface="+mn-cs"/>
              </a:defRPr>
            </a:lvl3pPr>
            <a:lvl4pPr marL="86868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400" kern="1200">
                <a:solidFill>
                  <a:schemeClr val="tx1"/>
                </a:solidFill>
                <a:latin typeface="+mn-lt"/>
                <a:ea typeface="+mn-ea"/>
                <a:cs typeface="+mn-cs"/>
              </a:defRPr>
            </a:lvl5pPr>
            <a:lvl6pPr marL="123444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6pPr>
            <a:lvl7pPr marL="1417320" indent="-182880" algn="l" defTabSz="914400" rtl="0" eaLnBrk="1" latinLnBrk="0" hangingPunct="1">
              <a:lnSpc>
                <a:spcPct val="90000"/>
              </a:lnSpc>
              <a:spcBef>
                <a:spcPts val="600"/>
              </a:spcBef>
              <a:buSzPct val="100000"/>
              <a:buFont typeface="Arial" pitchFamily="34" charset="0"/>
              <a:buChar char="▪"/>
              <a:defRPr sz="1400" kern="1200" baseline="0">
                <a:solidFill>
                  <a:schemeClr val="tx1"/>
                </a:solidFill>
                <a:latin typeface="+mn-lt"/>
                <a:ea typeface="+mn-ea"/>
                <a:cs typeface="+mn-cs"/>
              </a:defRPr>
            </a:lvl7pPr>
            <a:lvl8pPr marL="1600200" indent="-182880" algn="l" defTabSz="914400" rtl="0" eaLnBrk="1" latinLnBrk="0" hangingPunct="1">
              <a:lnSpc>
                <a:spcPct val="90000"/>
              </a:lnSpc>
              <a:spcBef>
                <a:spcPts val="600"/>
              </a:spcBef>
              <a:buSzPct val="90000"/>
              <a:buFont typeface="Arial" pitchFamily="34" charset="0"/>
              <a:buChar char="–"/>
              <a:defRPr sz="1400" kern="1200" baseline="0">
                <a:solidFill>
                  <a:schemeClr val="tx1"/>
                </a:solidFill>
                <a:latin typeface="+mn-lt"/>
                <a:ea typeface="+mn-ea"/>
                <a:cs typeface="+mn-cs"/>
              </a:defRPr>
            </a:lvl8pPr>
            <a:lvl9pPr marL="1783080" indent="-182880" algn="l" defTabSz="914400" rtl="0" eaLnBrk="1" latinLnBrk="0" hangingPunct="1">
              <a:lnSpc>
                <a:spcPct val="90000"/>
              </a:lnSpc>
              <a:spcBef>
                <a:spcPts val="600"/>
              </a:spcBef>
              <a:buSzPct val="100000"/>
              <a:buFont typeface="Arial" pitchFamily="34" charset="0"/>
              <a:buChar char="▪"/>
              <a:defRPr sz="1400" kern="1200" baseline="0">
                <a:solidFill>
                  <a:schemeClr val="tx1"/>
                </a:solidFill>
                <a:latin typeface="+mn-lt"/>
                <a:ea typeface="+mn-ea"/>
                <a:cs typeface="+mn-cs"/>
              </a:defRPr>
            </a:lvl9pPr>
          </a:lstStyle>
          <a:p>
            <a:r>
              <a:rPr lang="en-US"/>
              <a:t>In fitting the CNN model to the training set of spectrograms, we can easily see how poorly the model performs in correctly classifying the training set after just a few epochs.</a:t>
            </a:r>
          </a:p>
          <a:p>
            <a:r>
              <a:rPr lang="en-US"/>
              <a:t>The accuracy moderately improves after running 100 epochs, suggesting that it could eventually become a more accurate model after running a large number of epochs, though this would be both inefficient and computationally expensive.</a:t>
            </a:r>
          </a:p>
        </p:txBody>
      </p:sp>
      <p:pic>
        <p:nvPicPr>
          <p:cNvPr id="3" name="Picture 4" descr="Graphical user interface, text, application&#10;&#10;Description automatically generated">
            <a:extLst>
              <a:ext uri="{FF2B5EF4-FFF2-40B4-BE49-F238E27FC236}">
                <a16:creationId xmlns:a16="http://schemas.microsoft.com/office/drawing/2014/main" id="{CC21BEF3-731B-4EF2-ACE6-B9B099F3FB56}"/>
              </a:ext>
            </a:extLst>
          </p:cNvPr>
          <p:cNvPicPr>
            <a:picLocks noChangeAspect="1"/>
          </p:cNvPicPr>
          <p:nvPr/>
        </p:nvPicPr>
        <p:blipFill>
          <a:blip r:embed="rId2"/>
          <a:stretch>
            <a:fillRect/>
          </a:stretch>
        </p:blipFill>
        <p:spPr>
          <a:xfrm>
            <a:off x="425017" y="1965649"/>
            <a:ext cx="5556702" cy="2061235"/>
          </a:xfrm>
          <a:prstGeom prst="rect">
            <a:avLst/>
          </a:prstGeom>
        </p:spPr>
      </p:pic>
      <p:pic>
        <p:nvPicPr>
          <p:cNvPr id="5" name="Picture 5" descr="Text&#10;&#10;Description automatically generated">
            <a:extLst>
              <a:ext uri="{FF2B5EF4-FFF2-40B4-BE49-F238E27FC236}">
                <a16:creationId xmlns:a16="http://schemas.microsoft.com/office/drawing/2014/main" id="{A33D011F-BD04-40CA-881E-9BE184E9B95E}"/>
              </a:ext>
            </a:extLst>
          </p:cNvPr>
          <p:cNvPicPr>
            <a:picLocks noChangeAspect="1"/>
          </p:cNvPicPr>
          <p:nvPr/>
        </p:nvPicPr>
        <p:blipFill>
          <a:blip r:embed="rId3"/>
          <a:stretch>
            <a:fillRect/>
          </a:stretch>
        </p:blipFill>
        <p:spPr>
          <a:xfrm>
            <a:off x="425018" y="4175100"/>
            <a:ext cx="5556702" cy="1684828"/>
          </a:xfrm>
          <a:prstGeom prst="rect">
            <a:avLst/>
          </a:prstGeom>
        </p:spPr>
      </p:pic>
    </p:spTree>
    <p:extLst>
      <p:ext uri="{BB962C8B-B14F-4D97-AF65-F5344CB8AC3E}">
        <p14:creationId xmlns:p14="http://schemas.microsoft.com/office/powerpoint/2010/main" val="202147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1F3E2-30E7-4476-B07C-1FACCD0BF656}"/>
              </a:ext>
            </a:extLst>
          </p:cNvPr>
          <p:cNvSpPr>
            <a:spLocks noGrp="1"/>
          </p:cNvSpPr>
          <p:nvPr>
            <p:ph type="title"/>
          </p:nvPr>
        </p:nvSpPr>
        <p:spPr>
          <a:xfrm>
            <a:off x="1522414" y="274638"/>
            <a:ext cx="9144000" cy="1096962"/>
          </a:xfrm>
        </p:spPr>
        <p:txBody>
          <a:bodyPr anchor="b">
            <a:normAutofit/>
          </a:bodyPr>
          <a:lstStyle/>
          <a:p>
            <a:r>
              <a:rPr lang="en-US"/>
              <a:t>Long Short-Term Memory Model</a:t>
            </a:r>
          </a:p>
        </p:txBody>
      </p:sp>
      <p:pic>
        <p:nvPicPr>
          <p:cNvPr id="3" name="Picture 3" descr="Chart, line chart&#10;&#10;Description automatically generated">
            <a:extLst>
              <a:ext uri="{FF2B5EF4-FFF2-40B4-BE49-F238E27FC236}">
                <a16:creationId xmlns:a16="http://schemas.microsoft.com/office/drawing/2014/main" id="{6654DAEE-9633-462F-A057-EDF08B54A0CA}"/>
              </a:ext>
            </a:extLst>
          </p:cNvPr>
          <p:cNvPicPr>
            <a:picLocks noChangeAspect="1"/>
          </p:cNvPicPr>
          <p:nvPr/>
        </p:nvPicPr>
        <p:blipFill>
          <a:blip r:embed="rId2"/>
          <a:stretch>
            <a:fillRect/>
          </a:stretch>
        </p:blipFill>
        <p:spPr>
          <a:xfrm>
            <a:off x="5946170" y="1505584"/>
            <a:ext cx="6244402" cy="4200071"/>
          </a:xfrm>
          <a:prstGeom prst="rect">
            <a:avLst/>
          </a:prstGeom>
        </p:spPr>
      </p:pic>
      <p:pic>
        <p:nvPicPr>
          <p:cNvPr id="4" name="Picture 7" descr="Text&#10;&#10;Description automatically generated">
            <a:extLst>
              <a:ext uri="{FF2B5EF4-FFF2-40B4-BE49-F238E27FC236}">
                <a16:creationId xmlns:a16="http://schemas.microsoft.com/office/drawing/2014/main" id="{4BECBD6B-F917-42E9-8F4B-363D29CF830A}"/>
              </a:ext>
            </a:extLst>
          </p:cNvPr>
          <p:cNvPicPr>
            <a:picLocks noChangeAspect="1"/>
          </p:cNvPicPr>
          <p:nvPr/>
        </p:nvPicPr>
        <p:blipFill>
          <a:blip r:embed="rId3"/>
          <a:stretch>
            <a:fillRect/>
          </a:stretch>
        </p:blipFill>
        <p:spPr>
          <a:xfrm>
            <a:off x="5946171" y="5913846"/>
            <a:ext cx="6244402" cy="776897"/>
          </a:xfrm>
          <a:prstGeom prst="rect">
            <a:avLst/>
          </a:prstGeom>
        </p:spPr>
      </p:pic>
      <p:pic>
        <p:nvPicPr>
          <p:cNvPr id="8" name="Picture 8" descr="A picture containing graphical user interface&#10;&#10;Description automatically generated">
            <a:extLst>
              <a:ext uri="{FF2B5EF4-FFF2-40B4-BE49-F238E27FC236}">
                <a16:creationId xmlns:a16="http://schemas.microsoft.com/office/drawing/2014/main" id="{EBBEB75C-13F0-492D-A443-6CF99B8B8AFA}"/>
              </a:ext>
            </a:extLst>
          </p:cNvPr>
          <p:cNvPicPr>
            <a:picLocks noChangeAspect="1"/>
          </p:cNvPicPr>
          <p:nvPr/>
        </p:nvPicPr>
        <p:blipFill>
          <a:blip r:embed="rId4"/>
          <a:stretch>
            <a:fillRect/>
          </a:stretch>
        </p:blipFill>
        <p:spPr>
          <a:xfrm>
            <a:off x="-1701" y="1504659"/>
            <a:ext cx="4813466" cy="4201920"/>
          </a:xfrm>
          <a:prstGeom prst="rect">
            <a:avLst/>
          </a:prstGeom>
        </p:spPr>
      </p:pic>
    </p:spTree>
    <p:extLst>
      <p:ext uri="{BB962C8B-B14F-4D97-AF65-F5344CB8AC3E}">
        <p14:creationId xmlns:p14="http://schemas.microsoft.com/office/powerpoint/2010/main" val="52865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A18E3-8A3E-492E-B179-8AD6D0305D20}"/>
              </a:ext>
            </a:extLst>
          </p:cNvPr>
          <p:cNvSpPr>
            <a:spLocks noGrp="1"/>
          </p:cNvSpPr>
          <p:nvPr>
            <p:ph type="title"/>
          </p:nvPr>
        </p:nvSpPr>
        <p:spPr/>
        <p:txBody>
          <a:bodyPr/>
          <a:lstStyle/>
          <a:p>
            <a:r>
              <a:rPr lang="en-US"/>
              <a:t>Results/Accuracy Comparison</a:t>
            </a:r>
          </a:p>
        </p:txBody>
      </p:sp>
      <p:sp>
        <p:nvSpPr>
          <p:cNvPr id="4" name="Content Placeholder 3">
            <a:extLst>
              <a:ext uri="{FF2B5EF4-FFF2-40B4-BE49-F238E27FC236}">
                <a16:creationId xmlns:a16="http://schemas.microsoft.com/office/drawing/2014/main" id="{ED2CCC10-451B-4FFB-BED4-0137B4C75C70}"/>
              </a:ext>
            </a:extLst>
          </p:cNvPr>
          <p:cNvSpPr>
            <a:spLocks noGrp="1"/>
          </p:cNvSpPr>
          <p:nvPr>
            <p:ph sz="half" idx="2"/>
          </p:nvPr>
        </p:nvSpPr>
        <p:spPr>
          <a:xfrm>
            <a:off x="721989" y="3807960"/>
            <a:ext cx="10286433" cy="2268063"/>
          </a:xfrm>
        </p:spPr>
        <p:txBody>
          <a:bodyPr vert="horz" lIns="91440" tIns="45720" rIns="91440" bIns="45720" rtlCol="0" anchor="t">
            <a:normAutofit/>
          </a:bodyPr>
          <a:lstStyle/>
          <a:p>
            <a:r>
              <a:rPr lang="en-US" dirty="0"/>
              <a:t>The Random Forest baseline proved a better baseline than the simplest dense network.</a:t>
            </a:r>
          </a:p>
          <a:p>
            <a:r>
              <a:rPr lang="en-US" dirty="0"/>
              <a:t>CNN could perhaps continue to improve over more epochs, but slow learning was an issue.</a:t>
            </a:r>
            <a:endParaRPr lang="en-US"/>
          </a:p>
          <a:p>
            <a:r>
              <a:rPr lang="en-US" dirty="0"/>
              <a:t>The dense network slightly overperformed the random forest baseline and LSTM slightly underperformed. </a:t>
            </a:r>
          </a:p>
          <a:p>
            <a:endParaRPr lang="en-US" dirty="0"/>
          </a:p>
          <a:p>
            <a:endParaRPr lang="en-US"/>
          </a:p>
        </p:txBody>
      </p:sp>
      <p:graphicFrame>
        <p:nvGraphicFramePr>
          <p:cNvPr id="6" name="Table 6">
            <a:extLst>
              <a:ext uri="{FF2B5EF4-FFF2-40B4-BE49-F238E27FC236}">
                <a16:creationId xmlns:a16="http://schemas.microsoft.com/office/drawing/2014/main" id="{31A9541A-CEDD-49D7-B480-43845B9782FC}"/>
              </a:ext>
            </a:extLst>
          </p:cNvPr>
          <p:cNvGraphicFramePr>
            <a:graphicFrameLocks noGrp="1"/>
          </p:cNvGraphicFramePr>
          <p:nvPr>
            <p:extLst>
              <p:ext uri="{D42A27DB-BD31-4B8C-83A1-F6EECF244321}">
                <p14:modId xmlns:p14="http://schemas.microsoft.com/office/powerpoint/2010/main" val="502758420"/>
              </p:ext>
            </p:extLst>
          </p:nvPr>
        </p:nvGraphicFramePr>
        <p:xfrm>
          <a:off x="1732096" y="1908266"/>
          <a:ext cx="8051887" cy="1384697"/>
        </p:xfrm>
        <a:graphic>
          <a:graphicData uri="http://schemas.openxmlformats.org/drawingml/2006/table">
            <a:tbl>
              <a:tblPr firstRow="1" bandRow="1">
                <a:tableStyleId>{69CF1AB2-1976-4502-BF36-3FF5EA218861}</a:tableStyleId>
              </a:tblPr>
              <a:tblGrid>
                <a:gridCol w="1642437">
                  <a:extLst>
                    <a:ext uri="{9D8B030D-6E8A-4147-A177-3AD203B41FA5}">
                      <a16:colId xmlns:a16="http://schemas.microsoft.com/office/drawing/2014/main" val="1928710375"/>
                    </a:ext>
                  </a:extLst>
                </a:gridCol>
                <a:gridCol w="1335797">
                  <a:extLst>
                    <a:ext uri="{9D8B030D-6E8A-4147-A177-3AD203B41FA5}">
                      <a16:colId xmlns:a16="http://schemas.microsoft.com/office/drawing/2014/main" val="315779105"/>
                    </a:ext>
                  </a:extLst>
                </a:gridCol>
                <a:gridCol w="1788779">
                  <a:extLst>
                    <a:ext uri="{9D8B030D-6E8A-4147-A177-3AD203B41FA5}">
                      <a16:colId xmlns:a16="http://schemas.microsoft.com/office/drawing/2014/main" val="796183799"/>
                    </a:ext>
                  </a:extLst>
                </a:gridCol>
                <a:gridCol w="1642437">
                  <a:extLst>
                    <a:ext uri="{9D8B030D-6E8A-4147-A177-3AD203B41FA5}">
                      <a16:colId xmlns:a16="http://schemas.microsoft.com/office/drawing/2014/main" val="2272669068"/>
                    </a:ext>
                  </a:extLst>
                </a:gridCol>
                <a:gridCol w="1642437">
                  <a:extLst>
                    <a:ext uri="{9D8B030D-6E8A-4147-A177-3AD203B41FA5}">
                      <a16:colId xmlns:a16="http://schemas.microsoft.com/office/drawing/2014/main" val="1499706046"/>
                    </a:ext>
                  </a:extLst>
                </a:gridCol>
              </a:tblGrid>
              <a:tr h="790792">
                <a:tc>
                  <a:txBody>
                    <a:bodyPr/>
                    <a:lstStyle/>
                    <a:p>
                      <a:pPr lvl="0">
                        <a:buNone/>
                      </a:pPr>
                      <a:r>
                        <a:rPr lang="en-US" dirty="0"/>
                        <a:t>Model</a:t>
                      </a:r>
                    </a:p>
                    <a:p>
                      <a:pPr lvl="0">
                        <a:buNone/>
                      </a:pPr>
                      <a:endParaRPr lang="en-US" dirty="0"/>
                    </a:p>
                  </a:txBody>
                  <a:tcPr/>
                </a:tc>
                <a:tc>
                  <a:txBody>
                    <a:bodyPr/>
                    <a:lstStyle/>
                    <a:p>
                      <a:r>
                        <a:rPr lang="en-US" dirty="0"/>
                        <a:t>Random Forest</a:t>
                      </a:r>
                    </a:p>
                  </a:txBody>
                  <a:tcPr/>
                </a:tc>
                <a:tc>
                  <a:txBody>
                    <a:bodyPr/>
                    <a:lstStyle/>
                    <a:p>
                      <a:r>
                        <a:rPr lang="en-US" dirty="0"/>
                        <a:t>Dense </a:t>
                      </a:r>
                    </a:p>
                    <a:p>
                      <a:pPr lvl="0">
                        <a:buNone/>
                      </a:pPr>
                      <a:r>
                        <a:rPr lang="en-US" dirty="0"/>
                        <a:t>Network </a:t>
                      </a:r>
                    </a:p>
                  </a:txBody>
                  <a:tcPr/>
                </a:tc>
                <a:tc>
                  <a:txBody>
                    <a:bodyPr/>
                    <a:lstStyle/>
                    <a:p>
                      <a:r>
                        <a:rPr lang="en-US" dirty="0"/>
                        <a:t>CNN</a:t>
                      </a:r>
                    </a:p>
                  </a:txBody>
                  <a:tcPr/>
                </a:tc>
                <a:tc>
                  <a:txBody>
                    <a:bodyPr/>
                    <a:lstStyle/>
                    <a:p>
                      <a:r>
                        <a:rPr lang="en-US" dirty="0"/>
                        <a:t>LSTM</a:t>
                      </a:r>
                    </a:p>
                  </a:txBody>
                  <a:tcPr/>
                </a:tc>
                <a:extLst>
                  <a:ext uri="{0D108BD9-81ED-4DB2-BD59-A6C34878D82A}">
                    <a16:rowId xmlns:a16="http://schemas.microsoft.com/office/drawing/2014/main" val="1896275693"/>
                  </a:ext>
                </a:extLst>
              </a:tr>
              <a:tr h="593905">
                <a:tc>
                  <a:txBody>
                    <a:bodyPr/>
                    <a:lstStyle/>
                    <a:p>
                      <a:r>
                        <a:rPr lang="en-US" dirty="0"/>
                        <a:t>Test Accuracy</a:t>
                      </a:r>
                    </a:p>
                  </a:txBody>
                  <a:tcPr/>
                </a:tc>
                <a:tc>
                  <a:txBody>
                    <a:bodyPr/>
                    <a:lstStyle/>
                    <a:p>
                      <a:r>
                        <a:rPr lang="en-US" dirty="0"/>
                        <a:t>86%</a:t>
                      </a:r>
                    </a:p>
                  </a:txBody>
                  <a:tcPr/>
                </a:tc>
                <a:tc>
                  <a:txBody>
                    <a:bodyPr/>
                    <a:lstStyle/>
                    <a:p>
                      <a:r>
                        <a:rPr lang="en-US" dirty="0"/>
                        <a:t>93%</a:t>
                      </a:r>
                    </a:p>
                  </a:txBody>
                  <a:tcPr/>
                </a:tc>
                <a:tc>
                  <a:txBody>
                    <a:bodyPr/>
                    <a:lstStyle/>
                    <a:p>
                      <a:r>
                        <a:rPr lang="en-US" dirty="0"/>
                        <a:t>53%</a:t>
                      </a:r>
                    </a:p>
                  </a:txBody>
                  <a:tcPr/>
                </a:tc>
                <a:tc>
                  <a:txBody>
                    <a:bodyPr/>
                    <a:lstStyle/>
                    <a:p>
                      <a:r>
                        <a:rPr lang="en-US" dirty="0"/>
                        <a:t>82%</a:t>
                      </a:r>
                    </a:p>
                  </a:txBody>
                  <a:tcPr/>
                </a:tc>
                <a:extLst>
                  <a:ext uri="{0D108BD9-81ED-4DB2-BD59-A6C34878D82A}">
                    <a16:rowId xmlns:a16="http://schemas.microsoft.com/office/drawing/2014/main" val="1142540456"/>
                  </a:ext>
                </a:extLst>
              </a:tr>
            </a:tbl>
          </a:graphicData>
        </a:graphic>
      </p:graphicFrame>
    </p:spTree>
    <p:extLst>
      <p:ext uri="{BB962C8B-B14F-4D97-AF65-F5344CB8AC3E}">
        <p14:creationId xmlns:p14="http://schemas.microsoft.com/office/powerpoint/2010/main" val="67239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D8097-F039-4E21-AF86-72244B2DEC0A}"/>
              </a:ext>
            </a:extLst>
          </p:cNvPr>
          <p:cNvSpPr>
            <a:spLocks noGrp="1"/>
          </p:cNvSpPr>
          <p:nvPr>
            <p:ph type="title"/>
          </p:nvPr>
        </p:nvSpPr>
        <p:spPr/>
        <p:txBody>
          <a:bodyPr/>
          <a:lstStyle/>
          <a:p>
            <a:r>
              <a:rPr lang="en-US"/>
              <a:t>Proposed Solution (Model Technique)</a:t>
            </a:r>
          </a:p>
        </p:txBody>
      </p:sp>
      <p:sp>
        <p:nvSpPr>
          <p:cNvPr id="3" name="Content Placeholder 2">
            <a:extLst>
              <a:ext uri="{FF2B5EF4-FFF2-40B4-BE49-F238E27FC236}">
                <a16:creationId xmlns:a16="http://schemas.microsoft.com/office/drawing/2014/main" id="{FD324217-2955-4A26-8980-9814BFE7B2CD}"/>
              </a:ext>
            </a:extLst>
          </p:cNvPr>
          <p:cNvSpPr>
            <a:spLocks noGrp="1"/>
          </p:cNvSpPr>
          <p:nvPr>
            <p:ph sz="half" idx="1"/>
          </p:nvPr>
        </p:nvSpPr>
        <p:spPr>
          <a:xfrm>
            <a:off x="1522413" y="1905000"/>
            <a:ext cx="7969326" cy="4267200"/>
          </a:xfrm>
        </p:spPr>
        <p:txBody>
          <a:bodyPr vert="horz" lIns="91440" tIns="45720" rIns="91440" bIns="45720" rtlCol="0" anchor="t">
            <a:normAutofit/>
          </a:bodyPr>
          <a:lstStyle/>
          <a:p>
            <a:r>
              <a:rPr lang="en-US"/>
              <a:t>Based on our results with this data, the fully connected network is </a:t>
            </a:r>
            <a:r>
              <a:rPr lang="en-US" dirty="0"/>
              <a:t>possibly</a:t>
            </a:r>
            <a:r>
              <a:rPr lang="en-US"/>
              <a:t> the best option, but has issues</a:t>
            </a:r>
            <a:endParaRPr lang="en-US" dirty="0"/>
          </a:p>
          <a:p>
            <a:r>
              <a:rPr lang="en-US" dirty="0"/>
              <a:t>Computationally - calculating MFCC and features based on them is trivial compared to creating the actual spectrograms and then analyzing those</a:t>
            </a:r>
          </a:p>
          <a:p>
            <a:r>
              <a:rPr lang="en-US" dirty="0"/>
              <a:t>Of the deep learning models, the dense neural net performed the best, but there are issues – each epoch took about 3x as long to run as the other models</a:t>
            </a:r>
          </a:p>
          <a:p>
            <a:r>
              <a:rPr lang="en-US"/>
              <a:t>Error and loss rates on the validation set seem to track the training data too well, I'm presenting this, but I'm not buying it</a:t>
            </a:r>
            <a:endParaRPr lang="en-US" dirty="0"/>
          </a:p>
          <a:p>
            <a:endParaRPr lang="en-US"/>
          </a:p>
        </p:txBody>
      </p:sp>
    </p:spTree>
    <p:extLst>
      <p:ext uri="{BB962C8B-B14F-4D97-AF65-F5344CB8AC3E}">
        <p14:creationId xmlns:p14="http://schemas.microsoft.com/office/powerpoint/2010/main" val="145298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E0A91-A65F-44F5-B990-1658125A05B0}"/>
              </a:ext>
            </a:extLst>
          </p:cNvPr>
          <p:cNvSpPr>
            <a:spLocks noGrp="1"/>
          </p:cNvSpPr>
          <p:nvPr>
            <p:ph type="title"/>
          </p:nvPr>
        </p:nvSpPr>
        <p:spPr>
          <a:xfrm>
            <a:off x="1522414" y="263952"/>
            <a:ext cx="9144000" cy="1096962"/>
          </a:xfrm>
        </p:spPr>
        <p:txBody>
          <a:bodyPr/>
          <a:lstStyle/>
          <a:p>
            <a:r>
              <a:rPr lang="en-US"/>
              <a:t>Considerations for Next Steps and Feature Changes</a:t>
            </a:r>
          </a:p>
        </p:txBody>
      </p:sp>
      <p:sp>
        <p:nvSpPr>
          <p:cNvPr id="3" name="Content Placeholder 2">
            <a:extLst>
              <a:ext uri="{FF2B5EF4-FFF2-40B4-BE49-F238E27FC236}">
                <a16:creationId xmlns:a16="http://schemas.microsoft.com/office/drawing/2014/main" id="{09A88DD9-C613-4C37-A1DE-705512D9792B}"/>
              </a:ext>
            </a:extLst>
          </p:cNvPr>
          <p:cNvSpPr>
            <a:spLocks noGrp="1"/>
          </p:cNvSpPr>
          <p:nvPr>
            <p:ph sz="half" idx="1"/>
          </p:nvPr>
        </p:nvSpPr>
        <p:spPr>
          <a:xfrm>
            <a:off x="1522413" y="1883627"/>
            <a:ext cx="4419599" cy="4267200"/>
          </a:xfrm>
        </p:spPr>
        <p:txBody>
          <a:bodyPr vert="horz" lIns="91440" tIns="45720" rIns="91440" bIns="45720" rtlCol="0" anchor="t">
            <a:normAutofit/>
          </a:bodyPr>
          <a:lstStyle/>
          <a:p>
            <a:r>
              <a:rPr lang="en-US" dirty="0"/>
              <a:t>Considerations</a:t>
            </a:r>
          </a:p>
          <a:p>
            <a:pPr lvl="1" indent="-223520"/>
            <a:r>
              <a:rPr lang="en-US">
                <a:ea typeface="+mn-lt"/>
                <a:cs typeface="+mn-lt"/>
              </a:rPr>
              <a:t>Need more, better data – only 1000 curated </a:t>
            </a:r>
            <a:r>
              <a:rPr lang="en-US" dirty="0">
                <a:ea typeface="+mn-lt"/>
                <a:cs typeface="+mn-lt"/>
              </a:rPr>
              <a:t>songs </a:t>
            </a:r>
          </a:p>
          <a:p>
            <a:pPr lvl="1" indent="-223520"/>
            <a:r>
              <a:rPr lang="en-US" dirty="0">
                <a:ea typeface="+mn-lt"/>
                <a:cs typeface="+mn-lt"/>
              </a:rPr>
              <a:t>Might not work in the real world where the model can get hung up on the length of the song or just the volume</a:t>
            </a:r>
          </a:p>
          <a:p>
            <a:pPr lvl="1" indent="-223520"/>
            <a:r>
              <a:rPr lang="en-US" dirty="0">
                <a:ea typeface="+mn-lt"/>
                <a:cs typeface="+mn-lt"/>
              </a:rPr>
              <a:t>If spectrograms are created for other reasons, could be useful, but otherwise if you just need to classify by genre, might be best to just use something like a random forest classifier</a:t>
            </a:r>
          </a:p>
          <a:p>
            <a:endParaRPr lang="en-US"/>
          </a:p>
          <a:p>
            <a:pPr lvl="1" indent="-223520"/>
            <a:endParaRPr lang="en-US"/>
          </a:p>
        </p:txBody>
      </p:sp>
      <p:sp>
        <p:nvSpPr>
          <p:cNvPr id="4" name="Content Placeholder 3">
            <a:extLst>
              <a:ext uri="{FF2B5EF4-FFF2-40B4-BE49-F238E27FC236}">
                <a16:creationId xmlns:a16="http://schemas.microsoft.com/office/drawing/2014/main" id="{C9EDADEC-5B51-462D-A0C0-F3A2A312FA1F}"/>
              </a:ext>
            </a:extLst>
          </p:cNvPr>
          <p:cNvSpPr>
            <a:spLocks noGrp="1"/>
          </p:cNvSpPr>
          <p:nvPr>
            <p:ph sz="half" idx="2"/>
          </p:nvPr>
        </p:nvSpPr>
        <p:spPr>
          <a:xfrm>
            <a:off x="6249862" y="1915686"/>
            <a:ext cx="4416552" cy="4267200"/>
          </a:xfrm>
        </p:spPr>
        <p:txBody>
          <a:bodyPr vert="horz" lIns="91440" tIns="45720" rIns="91440" bIns="45720" rtlCol="0" anchor="t">
            <a:normAutofit/>
          </a:bodyPr>
          <a:lstStyle/>
          <a:p>
            <a:r>
              <a:rPr lang="en-US" dirty="0"/>
              <a:t>Next Steps</a:t>
            </a:r>
          </a:p>
          <a:p>
            <a:pPr lvl="1" indent="-223520"/>
            <a:r>
              <a:rPr lang="en-US" dirty="0"/>
              <a:t>Test on more, real-world data</a:t>
            </a:r>
          </a:p>
          <a:p>
            <a:pPr lvl="1" indent="-223520"/>
            <a:endParaRPr lang="en-US"/>
          </a:p>
        </p:txBody>
      </p:sp>
    </p:spTree>
    <p:extLst>
      <p:ext uri="{BB962C8B-B14F-4D97-AF65-F5344CB8AC3E}">
        <p14:creationId xmlns:p14="http://schemas.microsoft.com/office/powerpoint/2010/main" val="3994029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Problem Statement</a:t>
            </a:r>
          </a:p>
        </p:txBody>
      </p:sp>
      <p:sp>
        <p:nvSpPr>
          <p:cNvPr id="14" name="Content Placeholder 13"/>
          <p:cNvSpPr>
            <a:spLocks noGrp="1"/>
          </p:cNvSpPr>
          <p:nvPr>
            <p:ph idx="1"/>
          </p:nvPr>
        </p:nvSpPr>
        <p:spPr/>
        <p:txBody>
          <a:bodyPr vert="horz" lIns="91440" tIns="45720" rIns="91440" bIns="45720" rtlCol="0" anchor="t">
            <a:normAutofit/>
          </a:bodyPr>
          <a:lstStyle/>
          <a:p>
            <a:pPr marL="0" indent="0">
              <a:buNone/>
            </a:pPr>
            <a:r>
              <a:rPr lang="en-US">
                <a:ea typeface="+mn-lt"/>
                <a:cs typeface="+mn-lt"/>
              </a:rPr>
              <a:t>Primary Objective: T</a:t>
            </a:r>
            <a:r>
              <a:rPr lang="en-US" i="1">
                <a:ea typeface="+mn-lt"/>
                <a:cs typeface="+mn-lt"/>
              </a:rPr>
              <a:t>o determine which deep learning methods are best suited for classifying music into the correct genres, and which song features must be extracted to do so.</a:t>
            </a:r>
            <a:endParaRPr lang="en-US"/>
          </a:p>
          <a:p>
            <a:pPr marL="342900" indent="-342900"/>
            <a:r>
              <a:rPr lang="en-US"/>
              <a:t>Music streaming services rely on Music Genre Recognition to best direct their listeners to the types (genres) of songs they more want to hear.</a:t>
            </a:r>
          </a:p>
          <a:p>
            <a:pPr marL="342900" indent="-342900"/>
            <a:r>
              <a:rPr lang="en-US"/>
              <a:t>Music Genre Recognition extracts relevant features from a song to identify in which genre the song is most likely to fit.</a:t>
            </a:r>
          </a:p>
          <a:p>
            <a:pPr marL="342900" indent="-342900"/>
            <a:r>
              <a:rPr lang="en-US"/>
              <a:t>Neural networks are then constructed to detect feature patterns within these songs, allowing services to easily label the song as part of one genre, similar to an actual listener.</a:t>
            </a:r>
          </a:p>
          <a:p>
            <a:pPr marL="0" indent="0">
              <a:buNone/>
            </a:pPr>
            <a:endParaRPr lang="en-US" sz="2400" i="1"/>
          </a:p>
        </p:txBody>
      </p:sp>
    </p:spTree>
    <p:extLst>
      <p:ext uri="{BB962C8B-B14F-4D97-AF65-F5344CB8AC3E}">
        <p14:creationId xmlns:p14="http://schemas.microsoft.com/office/powerpoint/2010/main" val="58726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t>Data Assumptions and Model Hypotheses</a:t>
            </a:r>
          </a:p>
        </p:txBody>
      </p:sp>
      <p:sp>
        <p:nvSpPr>
          <p:cNvPr id="14" name="Content Placeholder 13"/>
          <p:cNvSpPr>
            <a:spLocks noGrp="1"/>
          </p:cNvSpPr>
          <p:nvPr>
            <p:ph idx="1"/>
          </p:nvPr>
        </p:nvSpPr>
        <p:spPr/>
        <p:txBody>
          <a:bodyPr vert="horz" lIns="91440" tIns="45720" rIns="91440" bIns="45720" rtlCol="0" anchor="t">
            <a:normAutofit lnSpcReduction="10000"/>
          </a:bodyPr>
          <a:lstStyle/>
          <a:p>
            <a:pPr marL="0" indent="0">
              <a:spcBef>
                <a:spcPts val="0"/>
              </a:spcBef>
              <a:spcAft>
                <a:spcPts val="600"/>
              </a:spcAft>
              <a:buNone/>
            </a:pPr>
            <a:r>
              <a:rPr lang="en-US" sz="1600"/>
              <a:t>For this project, we will be using song wav files, as well as a </a:t>
            </a:r>
            <a:r>
              <a:rPr lang="en-US" sz="1600" err="1"/>
              <a:t>dataframe</a:t>
            </a:r>
            <a:r>
              <a:rPr lang="en-US" sz="1600"/>
              <a:t> of all features specific to each song, to train our classification models and test them for accuracy and recall.</a:t>
            </a:r>
          </a:p>
          <a:p>
            <a:pPr>
              <a:spcBef>
                <a:spcPts val="0"/>
              </a:spcBef>
              <a:spcAft>
                <a:spcPts val="600"/>
              </a:spcAft>
            </a:pPr>
            <a:r>
              <a:rPr lang="en-US" sz="1600">
                <a:hlinkClick r:id="rId2"/>
              </a:rPr>
              <a:t>https://github.com/mdeff/fma</a:t>
            </a:r>
            <a:endParaRPr lang="en-US" sz="1600"/>
          </a:p>
          <a:p>
            <a:pPr marL="0" indent="0">
              <a:spcBef>
                <a:spcPts val="0"/>
              </a:spcBef>
              <a:spcAft>
                <a:spcPts val="600"/>
              </a:spcAft>
              <a:buNone/>
            </a:pPr>
            <a:r>
              <a:rPr lang="en-US" sz="1600"/>
              <a:t>Key assumptions about our songs include:</a:t>
            </a:r>
          </a:p>
          <a:p>
            <a:pPr>
              <a:spcBef>
                <a:spcPts val="0"/>
              </a:spcBef>
              <a:spcAft>
                <a:spcPts val="600"/>
              </a:spcAft>
            </a:pPr>
            <a:r>
              <a:rPr lang="en-US" sz="1600"/>
              <a:t>Each song is the same duration.</a:t>
            </a:r>
          </a:p>
          <a:p>
            <a:pPr>
              <a:spcBef>
                <a:spcPts val="0"/>
              </a:spcBef>
              <a:spcAft>
                <a:spcPts val="600"/>
              </a:spcAft>
            </a:pPr>
            <a:r>
              <a:rPr lang="en-US" sz="1600"/>
              <a:t>The same set of features can be measured across each song.</a:t>
            </a:r>
          </a:p>
          <a:p>
            <a:pPr>
              <a:spcBef>
                <a:spcPts val="0"/>
              </a:spcBef>
              <a:spcAft>
                <a:spcPts val="600"/>
              </a:spcAft>
            </a:pPr>
            <a:r>
              <a:rPr lang="en-US" sz="1600"/>
              <a:t>Each song can be distinctly classified into one of 10 pre-existing genre labels.</a:t>
            </a:r>
          </a:p>
          <a:p>
            <a:pPr marL="0" indent="0">
              <a:spcBef>
                <a:spcPts val="0"/>
              </a:spcBef>
              <a:spcAft>
                <a:spcPts val="600"/>
              </a:spcAft>
              <a:buNone/>
            </a:pPr>
            <a:r>
              <a:rPr lang="en-US" sz="1600"/>
              <a:t>After performing an Exploratory Data Analysis and Data Transformation Accordingly, we will be training the following classification models for our songs:</a:t>
            </a:r>
          </a:p>
          <a:p>
            <a:pPr>
              <a:spcBef>
                <a:spcPts val="0"/>
              </a:spcBef>
              <a:spcAft>
                <a:spcPts val="600"/>
              </a:spcAft>
            </a:pPr>
            <a:r>
              <a:rPr lang="en-US" sz="1600"/>
              <a:t>Random Forest (Base-Line)</a:t>
            </a:r>
          </a:p>
          <a:p>
            <a:pPr>
              <a:spcBef>
                <a:spcPts val="0"/>
              </a:spcBef>
              <a:spcAft>
                <a:spcPts val="600"/>
              </a:spcAft>
            </a:pPr>
            <a:r>
              <a:rPr lang="en-US" sz="1600"/>
              <a:t>Fully-Connected Dense Neural Network</a:t>
            </a:r>
          </a:p>
          <a:p>
            <a:pPr>
              <a:spcBef>
                <a:spcPts val="0"/>
              </a:spcBef>
              <a:spcAft>
                <a:spcPts val="600"/>
              </a:spcAft>
            </a:pPr>
            <a:r>
              <a:rPr lang="en-US" sz="1600"/>
              <a:t>Convolutional Neural Network</a:t>
            </a:r>
            <a:endParaRPr lang="en-US"/>
          </a:p>
          <a:p>
            <a:pPr>
              <a:spcBef>
                <a:spcPts val="0"/>
              </a:spcBef>
              <a:spcAft>
                <a:spcPts val="600"/>
              </a:spcAft>
            </a:pPr>
            <a:r>
              <a:rPr lang="en-US" sz="1600"/>
              <a:t>Long Short-Term Model</a:t>
            </a:r>
          </a:p>
          <a:p>
            <a:pPr marL="0" indent="0">
              <a:spcBef>
                <a:spcPts val="0"/>
              </a:spcBef>
              <a:spcAft>
                <a:spcPts val="600"/>
              </a:spcAft>
              <a:buNone/>
            </a:pPr>
            <a:r>
              <a:rPr lang="en-US" sz="1600"/>
              <a:t>Given that each pattern recognized within a song is developed by the notes leading up to when the pattern is recognized, we believe that the LTSM model will perform best and be the most accurate in classifying songs, while the Convolutional Neural Network will struggle in identifying patterns within the condensed spectrograms.</a:t>
            </a:r>
          </a:p>
        </p:txBody>
      </p:sp>
    </p:spTree>
    <p:extLst>
      <p:ext uri="{BB962C8B-B14F-4D97-AF65-F5344CB8AC3E}">
        <p14:creationId xmlns:p14="http://schemas.microsoft.com/office/powerpoint/2010/main" val="1308295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2E041-0290-4A21-B3A6-E91A3C8B30F2}"/>
              </a:ext>
            </a:extLst>
          </p:cNvPr>
          <p:cNvSpPr>
            <a:spLocks noGrp="1"/>
          </p:cNvSpPr>
          <p:nvPr>
            <p:ph type="title"/>
          </p:nvPr>
        </p:nvSpPr>
        <p:spPr/>
        <p:txBody>
          <a:bodyPr/>
          <a:lstStyle/>
          <a:p>
            <a:r>
              <a:rPr lang="en-US"/>
              <a:t>Exploratory Data Analysis </a:t>
            </a:r>
            <a:br>
              <a:rPr lang="en-US"/>
            </a:br>
            <a:r>
              <a:rPr lang="en-US"/>
              <a:t>– Genres and Sound Waves </a:t>
            </a:r>
          </a:p>
        </p:txBody>
      </p:sp>
      <p:sp>
        <p:nvSpPr>
          <p:cNvPr id="3" name="Content Placeholder 2">
            <a:extLst>
              <a:ext uri="{FF2B5EF4-FFF2-40B4-BE49-F238E27FC236}">
                <a16:creationId xmlns:a16="http://schemas.microsoft.com/office/drawing/2014/main" id="{CC227D4E-9637-450E-A65B-6C637F97FD02}"/>
              </a:ext>
            </a:extLst>
          </p:cNvPr>
          <p:cNvSpPr>
            <a:spLocks noGrp="1"/>
          </p:cNvSpPr>
          <p:nvPr>
            <p:ph sz="half" idx="1"/>
          </p:nvPr>
        </p:nvSpPr>
        <p:spPr>
          <a:xfrm>
            <a:off x="375940" y="1905000"/>
            <a:ext cx="1247401" cy="4267200"/>
          </a:xfrm>
        </p:spPr>
        <p:txBody>
          <a:bodyPr vert="horz" lIns="91440" tIns="45720" rIns="91440" bIns="45720" rtlCol="0" anchor="t">
            <a:normAutofit fontScale="77500" lnSpcReduction="20000"/>
          </a:bodyPr>
          <a:lstStyle/>
          <a:p>
            <a:pPr>
              <a:lnSpc>
                <a:spcPct val="120000"/>
              </a:lnSpc>
            </a:pPr>
            <a:r>
              <a:rPr lang="en-US" b="1">
                <a:solidFill>
                  <a:schemeClr val="tx2">
                    <a:lumMod val="75000"/>
                  </a:schemeClr>
                </a:solidFill>
              </a:rPr>
              <a:t>Blues</a:t>
            </a:r>
            <a:endParaRPr lang="en-US">
              <a:solidFill>
                <a:schemeClr val="tx2">
                  <a:lumMod val="75000"/>
                </a:schemeClr>
              </a:solidFill>
            </a:endParaRPr>
          </a:p>
          <a:p>
            <a:pPr>
              <a:lnSpc>
                <a:spcPct val="120000"/>
              </a:lnSpc>
            </a:pPr>
            <a:r>
              <a:rPr lang="en-US" b="1">
                <a:solidFill>
                  <a:schemeClr val="tx2">
                    <a:lumMod val="75000"/>
                  </a:schemeClr>
                </a:solidFill>
              </a:rPr>
              <a:t>Classical</a:t>
            </a:r>
          </a:p>
          <a:p>
            <a:pPr>
              <a:lnSpc>
                <a:spcPct val="120000"/>
              </a:lnSpc>
            </a:pPr>
            <a:r>
              <a:rPr lang="en-US" b="1">
                <a:solidFill>
                  <a:schemeClr val="tx2">
                    <a:lumMod val="75000"/>
                  </a:schemeClr>
                </a:solidFill>
              </a:rPr>
              <a:t>Jazz</a:t>
            </a:r>
          </a:p>
          <a:p>
            <a:pPr>
              <a:lnSpc>
                <a:spcPct val="120000"/>
              </a:lnSpc>
            </a:pPr>
            <a:r>
              <a:rPr lang="en-US" b="1">
                <a:solidFill>
                  <a:schemeClr val="tx2">
                    <a:lumMod val="75000"/>
                  </a:schemeClr>
                </a:solidFill>
              </a:rPr>
              <a:t>Pop</a:t>
            </a:r>
          </a:p>
          <a:p>
            <a:pPr>
              <a:lnSpc>
                <a:spcPct val="120000"/>
              </a:lnSpc>
            </a:pPr>
            <a:r>
              <a:rPr lang="en-US" b="1">
                <a:solidFill>
                  <a:schemeClr val="tx2">
                    <a:lumMod val="75000"/>
                  </a:schemeClr>
                </a:solidFill>
              </a:rPr>
              <a:t>Reggae</a:t>
            </a:r>
          </a:p>
          <a:p>
            <a:r>
              <a:rPr lang="en-US" b="1">
                <a:solidFill>
                  <a:schemeClr val="bg1">
                    <a:lumMod val="50000"/>
                  </a:schemeClr>
                </a:solidFill>
              </a:rPr>
              <a:t>Country</a:t>
            </a:r>
          </a:p>
          <a:p>
            <a:r>
              <a:rPr lang="en-US" b="1">
                <a:solidFill>
                  <a:schemeClr val="bg1">
                    <a:lumMod val="50000"/>
                  </a:schemeClr>
                </a:solidFill>
              </a:rPr>
              <a:t>Disco</a:t>
            </a:r>
          </a:p>
          <a:p>
            <a:r>
              <a:rPr lang="en-US" b="1">
                <a:solidFill>
                  <a:schemeClr val="bg1">
                    <a:lumMod val="50000"/>
                  </a:schemeClr>
                </a:solidFill>
              </a:rPr>
              <a:t>Hip-hop</a:t>
            </a:r>
          </a:p>
          <a:p>
            <a:r>
              <a:rPr lang="en-US" b="1">
                <a:solidFill>
                  <a:schemeClr val="bg1">
                    <a:lumMod val="50000"/>
                  </a:schemeClr>
                </a:solidFill>
              </a:rPr>
              <a:t>Metal</a:t>
            </a:r>
          </a:p>
          <a:p>
            <a:r>
              <a:rPr lang="en-US" b="1">
                <a:solidFill>
                  <a:schemeClr val="bg1">
                    <a:lumMod val="50000"/>
                  </a:schemeClr>
                </a:solidFill>
              </a:rPr>
              <a:t>Rock</a:t>
            </a:r>
          </a:p>
        </p:txBody>
      </p:sp>
      <p:pic>
        <p:nvPicPr>
          <p:cNvPr id="10" name="Picture 10" descr="Chart, line chart&#10;&#10;Description automatically generated">
            <a:extLst>
              <a:ext uri="{FF2B5EF4-FFF2-40B4-BE49-F238E27FC236}">
                <a16:creationId xmlns:a16="http://schemas.microsoft.com/office/drawing/2014/main" id="{54C8EA3A-5DC2-401B-9163-02A2F013C2BE}"/>
              </a:ext>
            </a:extLst>
          </p:cNvPr>
          <p:cNvPicPr>
            <a:picLocks noGrp="1" noChangeAspect="1"/>
          </p:cNvPicPr>
          <p:nvPr>
            <p:ph sz="half" idx="2"/>
          </p:nvPr>
        </p:nvPicPr>
        <p:blipFill>
          <a:blip r:embed="rId12"/>
          <a:stretch>
            <a:fillRect/>
          </a:stretch>
        </p:blipFill>
        <p:spPr>
          <a:xfrm>
            <a:off x="2035366" y="1667938"/>
            <a:ext cx="4416552" cy="1870529"/>
          </a:xfrm>
        </p:spPr>
      </p:pic>
      <p:pic>
        <p:nvPicPr>
          <p:cNvPr id="5" name="blues.00000">
            <a:hlinkClick r:id="" action="ppaction://media"/>
            <a:extLst>
              <a:ext uri="{FF2B5EF4-FFF2-40B4-BE49-F238E27FC236}">
                <a16:creationId xmlns:a16="http://schemas.microsoft.com/office/drawing/2014/main" id="{DD18189F-F5F8-4656-8C4B-D913AEEAFC87}"/>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6147577" y="1712060"/>
            <a:ext cx="272213" cy="280471"/>
          </a:xfrm>
          <a:prstGeom prst="rect">
            <a:avLst/>
          </a:prstGeom>
        </p:spPr>
      </p:pic>
      <p:pic>
        <p:nvPicPr>
          <p:cNvPr id="11" name="Picture 11" descr="Chart, line chart, histogram&#10;&#10;Description automatically generated">
            <a:extLst>
              <a:ext uri="{FF2B5EF4-FFF2-40B4-BE49-F238E27FC236}">
                <a16:creationId xmlns:a16="http://schemas.microsoft.com/office/drawing/2014/main" id="{F33160B1-0DB0-41B9-B498-078EBF7C10DB}"/>
              </a:ext>
            </a:extLst>
          </p:cNvPr>
          <p:cNvPicPr>
            <a:picLocks noChangeAspect="1"/>
          </p:cNvPicPr>
          <p:nvPr/>
        </p:nvPicPr>
        <p:blipFill>
          <a:blip r:embed="rId14"/>
          <a:stretch>
            <a:fillRect/>
          </a:stretch>
        </p:blipFill>
        <p:spPr>
          <a:xfrm>
            <a:off x="2033021" y="3845443"/>
            <a:ext cx="4418908" cy="1895190"/>
          </a:xfrm>
          <a:prstGeom prst="rect">
            <a:avLst/>
          </a:prstGeom>
        </p:spPr>
      </p:pic>
      <p:pic>
        <p:nvPicPr>
          <p:cNvPr id="6" name="classical.00000">
            <a:hlinkClick r:id="" action="ppaction://media"/>
            <a:extLst>
              <a:ext uri="{FF2B5EF4-FFF2-40B4-BE49-F238E27FC236}">
                <a16:creationId xmlns:a16="http://schemas.microsoft.com/office/drawing/2014/main" id="{180EA297-F1B2-4542-898E-E0E028B05693}"/>
              </a:ext>
            </a:extLst>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6147404" y="3898771"/>
            <a:ext cx="272214" cy="279882"/>
          </a:xfrm>
          <a:prstGeom prst="rect">
            <a:avLst/>
          </a:prstGeom>
        </p:spPr>
      </p:pic>
      <p:pic>
        <p:nvPicPr>
          <p:cNvPr id="12" name="Picture 12" descr="Chart, line chart, histogram&#10;&#10;Description automatically generated">
            <a:extLst>
              <a:ext uri="{FF2B5EF4-FFF2-40B4-BE49-F238E27FC236}">
                <a16:creationId xmlns:a16="http://schemas.microsoft.com/office/drawing/2014/main" id="{C1F9DBC4-BFB3-4384-B12F-1A58C54FC162}"/>
              </a:ext>
            </a:extLst>
          </p:cNvPr>
          <p:cNvPicPr>
            <a:picLocks noChangeAspect="1"/>
          </p:cNvPicPr>
          <p:nvPr/>
        </p:nvPicPr>
        <p:blipFill>
          <a:blip r:embed="rId15"/>
          <a:stretch>
            <a:fillRect/>
          </a:stretch>
        </p:blipFill>
        <p:spPr>
          <a:xfrm>
            <a:off x="7434570" y="304929"/>
            <a:ext cx="4418909" cy="1868651"/>
          </a:xfrm>
          <a:prstGeom prst="rect">
            <a:avLst/>
          </a:prstGeom>
        </p:spPr>
      </p:pic>
      <p:pic>
        <p:nvPicPr>
          <p:cNvPr id="7" name="jazz.00000">
            <a:hlinkClick r:id="" action="ppaction://media"/>
            <a:extLst>
              <a:ext uri="{FF2B5EF4-FFF2-40B4-BE49-F238E27FC236}">
                <a16:creationId xmlns:a16="http://schemas.microsoft.com/office/drawing/2014/main" id="{AB65C866-CB3F-4D0F-A25D-412A28811A36}"/>
              </a:ext>
            </a:extLst>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11557745" y="374178"/>
            <a:ext cx="272214" cy="281651"/>
          </a:xfrm>
          <a:prstGeom prst="rect">
            <a:avLst/>
          </a:prstGeom>
        </p:spPr>
      </p:pic>
      <p:pic>
        <p:nvPicPr>
          <p:cNvPr id="13" name="Picture 13" descr="Chart&#10;&#10;Description automatically generated">
            <a:extLst>
              <a:ext uri="{FF2B5EF4-FFF2-40B4-BE49-F238E27FC236}">
                <a16:creationId xmlns:a16="http://schemas.microsoft.com/office/drawing/2014/main" id="{D5832AFF-A45D-4EAE-AE43-54AA5BABE45C}"/>
              </a:ext>
            </a:extLst>
          </p:cNvPr>
          <p:cNvPicPr>
            <a:picLocks noChangeAspect="1"/>
          </p:cNvPicPr>
          <p:nvPr/>
        </p:nvPicPr>
        <p:blipFill>
          <a:blip r:embed="rId16"/>
          <a:stretch>
            <a:fillRect/>
          </a:stretch>
        </p:blipFill>
        <p:spPr>
          <a:xfrm>
            <a:off x="7446069" y="2447417"/>
            <a:ext cx="4416940" cy="1842549"/>
          </a:xfrm>
          <a:prstGeom prst="rect">
            <a:avLst/>
          </a:prstGeom>
        </p:spPr>
      </p:pic>
      <p:pic>
        <p:nvPicPr>
          <p:cNvPr id="8" name="pop.00000">
            <a:hlinkClick r:id="" action="ppaction://media"/>
            <a:extLst>
              <a:ext uri="{FF2B5EF4-FFF2-40B4-BE49-F238E27FC236}">
                <a16:creationId xmlns:a16="http://schemas.microsoft.com/office/drawing/2014/main" id="{8C791A7D-39A3-4060-B3DC-862AE779B87F}"/>
              </a:ext>
            </a:extLst>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11552512" y="2500517"/>
            <a:ext cx="272214" cy="274214"/>
          </a:xfrm>
          <a:prstGeom prst="rect">
            <a:avLst/>
          </a:prstGeom>
        </p:spPr>
      </p:pic>
      <p:pic>
        <p:nvPicPr>
          <p:cNvPr id="14" name="Picture 14" descr="Chart, line chart&#10;&#10;Description automatically generated">
            <a:extLst>
              <a:ext uri="{FF2B5EF4-FFF2-40B4-BE49-F238E27FC236}">
                <a16:creationId xmlns:a16="http://schemas.microsoft.com/office/drawing/2014/main" id="{99F87B28-3529-4A89-928A-FB9A2CD94BDC}"/>
              </a:ext>
            </a:extLst>
          </p:cNvPr>
          <p:cNvPicPr>
            <a:picLocks noChangeAspect="1"/>
          </p:cNvPicPr>
          <p:nvPr/>
        </p:nvPicPr>
        <p:blipFill>
          <a:blip r:embed="rId17"/>
          <a:stretch>
            <a:fillRect/>
          </a:stretch>
        </p:blipFill>
        <p:spPr>
          <a:xfrm>
            <a:off x="7454688" y="4575902"/>
            <a:ext cx="4408320" cy="1841673"/>
          </a:xfrm>
          <a:prstGeom prst="rect">
            <a:avLst/>
          </a:prstGeom>
        </p:spPr>
      </p:pic>
      <p:pic>
        <p:nvPicPr>
          <p:cNvPr id="9" name="reggae.00000">
            <a:hlinkClick r:id="" action="ppaction://media"/>
            <a:extLst>
              <a:ext uri="{FF2B5EF4-FFF2-40B4-BE49-F238E27FC236}">
                <a16:creationId xmlns:a16="http://schemas.microsoft.com/office/drawing/2014/main" id="{88B5AC12-21F2-46CD-9A4D-209A74E643C1}"/>
              </a:ext>
            </a:extLst>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11547858" y="4657756"/>
            <a:ext cx="272213" cy="278113"/>
          </a:xfrm>
          <a:prstGeom prst="rect">
            <a:avLst/>
          </a:prstGeom>
        </p:spPr>
      </p:pic>
    </p:spTree>
    <p:extLst>
      <p:ext uri="{BB962C8B-B14F-4D97-AF65-F5344CB8AC3E}">
        <p14:creationId xmlns:p14="http://schemas.microsoft.com/office/powerpoint/2010/main" val="164301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 fill="hold"/>
                                        <p:tgtEl>
                                          <p:spTgt spid="6"/>
                                        </p:tgtEl>
                                      </p:cBhvr>
                                    </p:cmd>
                                  </p:childTnLst>
                                </p:cTn>
                              </p:par>
                            </p:childTnLst>
                          </p:cTn>
                        </p:par>
                      </p:childTnLst>
                    </p:cTn>
                  </p:par>
                </p:childTnLst>
              </p:cTn>
              <p:nextCondLst>
                <p:cond evt="onClick" delay="0">
                  <p:tgtEl>
                    <p:spTgt spid="6"/>
                  </p:tgtEl>
                </p:cond>
              </p:nextCondLst>
            </p:seq>
            <p:audio>
              <p:cMediaNode>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7"/>
                                        </p:tgtEl>
                                      </p:cBhvr>
                                    </p:cmd>
                                  </p:childTnLst>
                                </p:cTn>
                              </p:par>
                            </p:childTnLst>
                          </p:cTn>
                        </p:par>
                      </p:childTnLst>
                    </p:cTn>
                  </p:par>
                </p:childTnLst>
              </p:cTn>
              <p:nextCondLst>
                <p:cond evt="onClick" delay="0">
                  <p:tgtEl>
                    <p:spTgt spid="7"/>
                  </p:tgtEl>
                </p:cond>
              </p:nextCondLst>
            </p:seq>
            <p:audio>
              <p:cMediaNode>
                <p:cTn id="19" fill="hold" display="0">
                  <p:stCondLst>
                    <p:cond delay="indefinite"/>
                  </p:stCondLst>
                  <p:endCondLst>
                    <p:cond evt="onStopAudio" delay="0">
                      <p:tgtEl>
                        <p:sldTgt/>
                      </p:tgtEl>
                    </p:cond>
                  </p:endCondLst>
                </p:cTn>
                <p:tgtEl>
                  <p:spTgt spid="7"/>
                </p:tgtEl>
              </p:cMediaNode>
            </p:audio>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 fill="hold"/>
                                        <p:tgtEl>
                                          <p:spTgt spid="8"/>
                                        </p:tgtEl>
                                      </p:cBhvr>
                                    </p:cmd>
                                  </p:childTnLst>
                                </p:cTn>
                              </p:par>
                            </p:childTnLst>
                          </p:cTn>
                        </p:par>
                      </p:childTnLst>
                    </p:cTn>
                  </p:par>
                </p:childTnLst>
              </p:cTn>
              <p:nextCondLst>
                <p:cond evt="onClick" delay="0">
                  <p:tgtEl>
                    <p:spTgt spid="8"/>
                  </p:tgtEl>
                </p:cond>
              </p:nextCondLst>
            </p:seq>
            <p:audio>
              <p:cMediaNode>
                <p:cTn id="25" fill="hold" display="0">
                  <p:stCondLst>
                    <p:cond delay="indefinite"/>
                  </p:stCondLst>
                  <p:endCondLst>
                    <p:cond evt="onStopAudio" delay="0">
                      <p:tgtEl>
                        <p:sldTgt/>
                      </p:tgtEl>
                    </p:cond>
                  </p:endCondLst>
                </p:cTn>
                <p:tgtEl>
                  <p:spTgt spid="8"/>
                </p:tgtEl>
              </p:cMediaNode>
            </p:audio>
            <p:seq concurrent="1" nextAc="seek">
              <p:cTn id="26" restart="whenNotActive" fill="hold" evtFilter="cancelBubble" nodeType="interactiveSeq">
                <p:stCondLst>
                  <p:cond evt="onClick" delay="0">
                    <p:tgtEl>
                      <p:spTgt spid="9"/>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 fill="hold"/>
                                        <p:tgtEl>
                                          <p:spTgt spid="9"/>
                                        </p:tgtEl>
                                      </p:cBhvr>
                                    </p:cmd>
                                  </p:childTnLst>
                                </p:cTn>
                              </p:par>
                            </p:childTnLst>
                          </p:cTn>
                        </p:par>
                      </p:childTnLst>
                    </p:cTn>
                  </p:par>
                </p:childTnLst>
              </p:cTn>
              <p:nextCondLst>
                <p:cond evt="onClick" delay="0">
                  <p:tgtEl>
                    <p:spTgt spid="9"/>
                  </p:tgtEl>
                </p:cond>
              </p:nextCondLst>
            </p:seq>
            <p:audio>
              <p:cMediaNode>
                <p:cTn id="31"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2E041-0290-4A21-B3A6-E91A3C8B30F2}"/>
              </a:ext>
            </a:extLst>
          </p:cNvPr>
          <p:cNvSpPr>
            <a:spLocks noGrp="1"/>
          </p:cNvSpPr>
          <p:nvPr>
            <p:ph type="title"/>
          </p:nvPr>
        </p:nvSpPr>
        <p:spPr>
          <a:xfrm>
            <a:off x="1522414" y="274638"/>
            <a:ext cx="9695686" cy="1096962"/>
          </a:xfrm>
        </p:spPr>
        <p:txBody>
          <a:bodyPr/>
          <a:lstStyle/>
          <a:p>
            <a:r>
              <a:rPr lang="en-US"/>
              <a:t>Exploratory Data Analysis – Mapping Frequencies</a:t>
            </a:r>
          </a:p>
        </p:txBody>
      </p:sp>
      <p:sp>
        <p:nvSpPr>
          <p:cNvPr id="3" name="Content Placeholder 2">
            <a:extLst>
              <a:ext uri="{FF2B5EF4-FFF2-40B4-BE49-F238E27FC236}">
                <a16:creationId xmlns:a16="http://schemas.microsoft.com/office/drawing/2014/main" id="{CC227D4E-9637-450E-A65B-6C637F97FD02}"/>
              </a:ext>
            </a:extLst>
          </p:cNvPr>
          <p:cNvSpPr>
            <a:spLocks noGrp="1"/>
          </p:cNvSpPr>
          <p:nvPr>
            <p:ph sz="half" idx="1"/>
          </p:nvPr>
        </p:nvSpPr>
        <p:spPr>
          <a:xfrm>
            <a:off x="109083" y="1905004"/>
            <a:ext cx="3766226" cy="4727467"/>
          </a:xfrm>
        </p:spPr>
        <p:txBody>
          <a:bodyPr vert="horz" lIns="91440" tIns="45720" rIns="91440" bIns="45720" rtlCol="0" anchor="t">
            <a:normAutofit fontScale="47500" lnSpcReduction="20000"/>
          </a:bodyPr>
          <a:lstStyle/>
          <a:p>
            <a:pPr>
              <a:lnSpc>
                <a:spcPct val="120000"/>
              </a:lnSpc>
            </a:pPr>
            <a:r>
              <a:rPr lang="en-US" b="1">
                <a:solidFill>
                  <a:schemeClr val="tx2">
                    <a:lumMod val="75000"/>
                  </a:schemeClr>
                </a:solidFill>
                <a:ea typeface="+mn-lt"/>
                <a:cs typeface="+mn-lt"/>
              </a:rPr>
              <a:t>Fourier Transform </a:t>
            </a:r>
          </a:p>
          <a:p>
            <a:pPr marL="0" indent="0">
              <a:lnSpc>
                <a:spcPct val="120000"/>
              </a:lnSpc>
              <a:buNone/>
            </a:pPr>
            <a:r>
              <a:rPr lang="en-US" b="1">
                <a:solidFill>
                  <a:schemeClr val="tx2">
                    <a:lumMod val="75000"/>
                  </a:schemeClr>
                </a:solidFill>
                <a:ea typeface="+mn-lt"/>
                <a:cs typeface="+mn-lt"/>
              </a:rPr>
              <a:t>- </a:t>
            </a:r>
            <a:r>
              <a:rPr lang="en-US">
                <a:ea typeface="+mn-lt"/>
                <a:cs typeface="+mn-lt"/>
              </a:rPr>
              <a:t>Function that gets a signal in the time domain as input, and outputs its decomposition into frequencies</a:t>
            </a:r>
            <a:endParaRPr lang="en-US" b="1">
              <a:solidFill>
                <a:schemeClr val="tx2">
                  <a:lumMod val="75000"/>
                </a:schemeClr>
              </a:solidFill>
              <a:ea typeface="+mn-lt"/>
              <a:cs typeface="+mn-lt"/>
            </a:endParaRPr>
          </a:p>
          <a:p>
            <a:pPr>
              <a:lnSpc>
                <a:spcPct val="120000"/>
              </a:lnSpc>
            </a:pPr>
            <a:r>
              <a:rPr lang="en-US" b="1">
                <a:solidFill>
                  <a:schemeClr val="tx2">
                    <a:lumMod val="75000"/>
                  </a:schemeClr>
                </a:solidFill>
              </a:rPr>
              <a:t>Spectrograms </a:t>
            </a:r>
          </a:p>
          <a:p>
            <a:pPr marL="0" indent="0">
              <a:lnSpc>
                <a:spcPct val="120000"/>
              </a:lnSpc>
              <a:buNone/>
            </a:pPr>
            <a:r>
              <a:rPr lang="en-US" b="1">
                <a:solidFill>
                  <a:schemeClr val="tx2">
                    <a:lumMod val="75000"/>
                  </a:schemeClr>
                </a:solidFill>
              </a:rPr>
              <a:t>- </a:t>
            </a:r>
            <a:r>
              <a:rPr lang="en-US">
                <a:solidFill>
                  <a:srgbClr val="000000"/>
                </a:solidFill>
              </a:rPr>
              <a:t>a</a:t>
            </a:r>
            <a:r>
              <a:rPr lang="en-US">
                <a:ea typeface="+mn-lt"/>
                <a:cs typeface="+mn-lt"/>
              </a:rPr>
              <a:t> visual representation of the spectrum of frequencies of a signal as it varies with time. When applied to an audio signal, spectrograms are sometimes called sonographs, voiceprints, or voicegrams </a:t>
            </a:r>
            <a:endParaRPr lang="en-US" b="1">
              <a:solidFill>
                <a:schemeClr val="tx2">
                  <a:lumMod val="75000"/>
                </a:schemeClr>
              </a:solidFill>
            </a:endParaRPr>
          </a:p>
          <a:p>
            <a:pPr>
              <a:lnSpc>
                <a:spcPct val="120000"/>
              </a:lnSpc>
            </a:pPr>
            <a:r>
              <a:rPr lang="en-US" b="1">
                <a:solidFill>
                  <a:schemeClr val="tx2">
                    <a:lumMod val="75000"/>
                  </a:schemeClr>
                </a:solidFill>
                <a:ea typeface="+mn-lt"/>
                <a:cs typeface="+mn-lt"/>
              </a:rPr>
              <a:t>Mel Spectrogram </a:t>
            </a:r>
            <a:endParaRPr lang="en-US">
              <a:solidFill>
                <a:schemeClr val="tx2">
                  <a:lumMod val="75000"/>
                </a:schemeClr>
              </a:solidFill>
              <a:ea typeface="+mn-lt"/>
              <a:cs typeface="+mn-lt"/>
            </a:endParaRPr>
          </a:p>
          <a:p>
            <a:pPr marL="0" indent="0">
              <a:lnSpc>
                <a:spcPct val="120000"/>
              </a:lnSpc>
              <a:buNone/>
            </a:pPr>
            <a:r>
              <a:rPr lang="en-US" b="1">
                <a:solidFill>
                  <a:schemeClr val="tx2">
                    <a:lumMod val="75000"/>
                  </a:schemeClr>
                </a:solidFill>
                <a:ea typeface="+mn-lt"/>
                <a:cs typeface="+mn-lt"/>
              </a:rPr>
              <a:t>- </a:t>
            </a:r>
            <a:r>
              <a:rPr lang="en-US">
                <a:ea typeface="+mn-lt"/>
                <a:cs typeface="+mn-lt"/>
              </a:rPr>
              <a:t>Mel Scale, mathematically speaking, is the result of some non-linear transformation of the frequency scale.</a:t>
            </a:r>
            <a:endParaRPr lang="en-US"/>
          </a:p>
          <a:p>
            <a:pPr>
              <a:lnSpc>
                <a:spcPct val="120000"/>
              </a:lnSpc>
              <a:buFont typeface="Arial"/>
              <a:buChar char="▪"/>
            </a:pPr>
            <a:r>
              <a:rPr lang="en-US" b="1">
                <a:solidFill>
                  <a:schemeClr val="tx2">
                    <a:lumMod val="75000"/>
                  </a:schemeClr>
                </a:solidFill>
                <a:ea typeface="+mn-lt"/>
                <a:cs typeface="+mn-lt"/>
              </a:rPr>
              <a:t>Mel-Frequency Cepstral Coefficients </a:t>
            </a:r>
            <a:endParaRPr lang="en-US">
              <a:solidFill>
                <a:schemeClr val="tx2">
                  <a:lumMod val="75000"/>
                </a:schemeClr>
              </a:solidFill>
              <a:ea typeface="+mn-lt"/>
              <a:cs typeface="+mn-lt"/>
            </a:endParaRPr>
          </a:p>
          <a:p>
            <a:pPr marL="0" indent="0">
              <a:lnSpc>
                <a:spcPct val="120000"/>
              </a:lnSpc>
              <a:buNone/>
            </a:pPr>
            <a:r>
              <a:rPr lang="en-US" b="1">
                <a:solidFill>
                  <a:schemeClr val="tx2">
                    <a:lumMod val="75000"/>
                  </a:schemeClr>
                </a:solidFill>
                <a:ea typeface="+mn-lt"/>
                <a:cs typeface="+mn-lt"/>
              </a:rPr>
              <a:t>- </a:t>
            </a:r>
            <a:r>
              <a:rPr lang="en-US">
                <a:ea typeface="+mn-lt"/>
                <a:cs typeface="+mn-lt"/>
              </a:rPr>
              <a:t>The Mel frequency cepstral coefficients (MFCCs) of a signal are a small set of features (usually about 10–20) which concisely describe the overall shape of a spectral envelope. It models the characteristics of the human voice.</a:t>
            </a:r>
            <a:endParaRPr lang="en-US">
              <a:solidFill>
                <a:srgbClr val="163A3E"/>
              </a:solidFill>
              <a:ea typeface="+mn-lt"/>
              <a:cs typeface="+mn-lt"/>
            </a:endParaRPr>
          </a:p>
          <a:p>
            <a:pPr marL="0" indent="0">
              <a:lnSpc>
                <a:spcPct val="120000"/>
              </a:lnSpc>
              <a:buNone/>
            </a:pPr>
            <a:endParaRPr lang="en-US" b="1">
              <a:solidFill>
                <a:schemeClr val="tx2">
                  <a:lumMod val="75000"/>
                </a:schemeClr>
              </a:solidFill>
            </a:endParaRPr>
          </a:p>
          <a:p>
            <a:pPr>
              <a:lnSpc>
                <a:spcPct val="120000"/>
              </a:lnSpc>
            </a:pPr>
            <a:endParaRPr lang="en-US" b="1">
              <a:solidFill>
                <a:schemeClr val="tx2">
                  <a:lumMod val="75000"/>
                </a:schemeClr>
              </a:solidFill>
            </a:endParaRPr>
          </a:p>
          <a:p>
            <a:pPr>
              <a:lnSpc>
                <a:spcPct val="120000"/>
              </a:lnSpc>
            </a:pPr>
            <a:endParaRPr lang="en-US" b="1">
              <a:solidFill>
                <a:schemeClr val="tx2">
                  <a:lumMod val="75000"/>
                </a:schemeClr>
              </a:solidFill>
            </a:endParaRPr>
          </a:p>
          <a:p>
            <a:pPr>
              <a:lnSpc>
                <a:spcPct val="120000"/>
              </a:lnSpc>
            </a:pPr>
            <a:endParaRPr lang="en-US" b="1">
              <a:solidFill>
                <a:schemeClr val="tx2">
                  <a:lumMod val="75000"/>
                </a:schemeClr>
              </a:solidFill>
            </a:endParaRPr>
          </a:p>
        </p:txBody>
      </p:sp>
      <p:pic>
        <p:nvPicPr>
          <p:cNvPr id="17" name="Picture 17" descr="Chart&#10;&#10;Description automatically generated">
            <a:extLst>
              <a:ext uri="{FF2B5EF4-FFF2-40B4-BE49-F238E27FC236}">
                <a16:creationId xmlns:a16="http://schemas.microsoft.com/office/drawing/2014/main" id="{05161C9D-1A6D-4205-AFA1-8C54558E0E14}"/>
              </a:ext>
            </a:extLst>
          </p:cNvPr>
          <p:cNvPicPr>
            <a:picLocks noChangeAspect="1"/>
          </p:cNvPicPr>
          <p:nvPr/>
        </p:nvPicPr>
        <p:blipFill>
          <a:blip r:embed="rId2"/>
          <a:stretch>
            <a:fillRect/>
          </a:stretch>
        </p:blipFill>
        <p:spPr>
          <a:xfrm>
            <a:off x="4213530" y="1558478"/>
            <a:ext cx="3770433" cy="1518222"/>
          </a:xfrm>
          <a:prstGeom prst="rect">
            <a:avLst/>
          </a:prstGeom>
        </p:spPr>
      </p:pic>
      <p:sp>
        <p:nvSpPr>
          <p:cNvPr id="18" name="TextBox 17">
            <a:extLst>
              <a:ext uri="{FF2B5EF4-FFF2-40B4-BE49-F238E27FC236}">
                <a16:creationId xmlns:a16="http://schemas.microsoft.com/office/drawing/2014/main" id="{7A427F8D-B17C-4F56-B33C-DFFE2D5E1DC9}"/>
              </a:ext>
            </a:extLst>
          </p:cNvPr>
          <p:cNvSpPr txBox="1"/>
          <p:nvPr/>
        </p:nvSpPr>
        <p:spPr>
          <a:xfrm>
            <a:off x="5058996" y="171852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Blues</a:t>
            </a:r>
          </a:p>
        </p:txBody>
      </p:sp>
      <p:pic>
        <p:nvPicPr>
          <p:cNvPr id="19" name="Picture 19" descr="Chart&#10;&#10;Description automatically generated">
            <a:extLst>
              <a:ext uri="{FF2B5EF4-FFF2-40B4-BE49-F238E27FC236}">
                <a16:creationId xmlns:a16="http://schemas.microsoft.com/office/drawing/2014/main" id="{E397F08F-D959-4BB4-8010-0DF5C795ACB8}"/>
              </a:ext>
            </a:extLst>
          </p:cNvPr>
          <p:cNvPicPr>
            <a:picLocks noChangeAspect="1"/>
          </p:cNvPicPr>
          <p:nvPr/>
        </p:nvPicPr>
        <p:blipFill>
          <a:blip r:embed="rId3"/>
          <a:stretch>
            <a:fillRect/>
          </a:stretch>
        </p:blipFill>
        <p:spPr>
          <a:xfrm>
            <a:off x="8239118" y="1556423"/>
            <a:ext cx="3873874" cy="1522334"/>
          </a:xfrm>
          <a:prstGeom prst="rect">
            <a:avLst/>
          </a:prstGeom>
        </p:spPr>
      </p:pic>
      <p:sp>
        <p:nvSpPr>
          <p:cNvPr id="20" name="TextBox 19">
            <a:extLst>
              <a:ext uri="{FF2B5EF4-FFF2-40B4-BE49-F238E27FC236}">
                <a16:creationId xmlns:a16="http://schemas.microsoft.com/office/drawing/2014/main" id="{05FE863D-950D-412B-993C-1DE0F180CC0E}"/>
              </a:ext>
            </a:extLst>
          </p:cNvPr>
          <p:cNvSpPr txBox="1"/>
          <p:nvPr/>
        </p:nvSpPr>
        <p:spPr>
          <a:xfrm>
            <a:off x="9004270" y="171852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Pop</a:t>
            </a:r>
          </a:p>
        </p:txBody>
      </p:sp>
      <p:pic>
        <p:nvPicPr>
          <p:cNvPr id="21" name="Picture 21">
            <a:extLst>
              <a:ext uri="{FF2B5EF4-FFF2-40B4-BE49-F238E27FC236}">
                <a16:creationId xmlns:a16="http://schemas.microsoft.com/office/drawing/2014/main" id="{4FE2EF76-7771-46CB-984C-954357A6A5DA}"/>
              </a:ext>
            </a:extLst>
          </p:cNvPr>
          <p:cNvPicPr>
            <a:picLocks noChangeAspect="1"/>
          </p:cNvPicPr>
          <p:nvPr/>
        </p:nvPicPr>
        <p:blipFill>
          <a:blip r:embed="rId4"/>
          <a:stretch>
            <a:fillRect/>
          </a:stretch>
        </p:blipFill>
        <p:spPr>
          <a:xfrm>
            <a:off x="4213530" y="3219171"/>
            <a:ext cx="3770433" cy="1634451"/>
          </a:xfrm>
          <a:prstGeom prst="rect">
            <a:avLst/>
          </a:prstGeom>
        </p:spPr>
      </p:pic>
      <p:pic>
        <p:nvPicPr>
          <p:cNvPr id="22" name="Picture 22">
            <a:extLst>
              <a:ext uri="{FF2B5EF4-FFF2-40B4-BE49-F238E27FC236}">
                <a16:creationId xmlns:a16="http://schemas.microsoft.com/office/drawing/2014/main" id="{DD9694BC-F1D8-4313-A13A-89C879DED24F}"/>
              </a:ext>
            </a:extLst>
          </p:cNvPr>
          <p:cNvPicPr>
            <a:picLocks noChangeAspect="1"/>
          </p:cNvPicPr>
          <p:nvPr/>
        </p:nvPicPr>
        <p:blipFill>
          <a:blip r:embed="rId5"/>
          <a:stretch>
            <a:fillRect/>
          </a:stretch>
        </p:blipFill>
        <p:spPr>
          <a:xfrm>
            <a:off x="8239118" y="3223232"/>
            <a:ext cx="3873873" cy="1626331"/>
          </a:xfrm>
          <a:prstGeom prst="rect">
            <a:avLst/>
          </a:prstGeom>
        </p:spPr>
      </p:pic>
      <p:pic>
        <p:nvPicPr>
          <p:cNvPr id="23" name="Picture 23" descr="Chart&#10;&#10;Description automatically generated">
            <a:extLst>
              <a:ext uri="{FF2B5EF4-FFF2-40B4-BE49-F238E27FC236}">
                <a16:creationId xmlns:a16="http://schemas.microsoft.com/office/drawing/2014/main" id="{2BE4C29F-F1B0-4712-9E77-A28844F9AB3F}"/>
              </a:ext>
            </a:extLst>
          </p:cNvPr>
          <p:cNvPicPr>
            <a:picLocks noChangeAspect="1"/>
          </p:cNvPicPr>
          <p:nvPr/>
        </p:nvPicPr>
        <p:blipFill>
          <a:blip r:embed="rId6"/>
          <a:stretch>
            <a:fillRect/>
          </a:stretch>
        </p:blipFill>
        <p:spPr>
          <a:xfrm>
            <a:off x="4213530" y="4992730"/>
            <a:ext cx="3770433" cy="1688650"/>
          </a:xfrm>
          <a:prstGeom prst="rect">
            <a:avLst/>
          </a:prstGeom>
        </p:spPr>
      </p:pic>
      <p:pic>
        <p:nvPicPr>
          <p:cNvPr id="24" name="Picture 24" descr="Chart&#10;&#10;Description automatically generated">
            <a:extLst>
              <a:ext uri="{FF2B5EF4-FFF2-40B4-BE49-F238E27FC236}">
                <a16:creationId xmlns:a16="http://schemas.microsoft.com/office/drawing/2014/main" id="{B0749B6A-DDA2-4869-9A0D-42851EF783B8}"/>
              </a:ext>
            </a:extLst>
          </p:cNvPr>
          <p:cNvPicPr>
            <a:picLocks noChangeAspect="1"/>
          </p:cNvPicPr>
          <p:nvPr/>
        </p:nvPicPr>
        <p:blipFill>
          <a:blip r:embed="rId7"/>
          <a:stretch>
            <a:fillRect/>
          </a:stretch>
        </p:blipFill>
        <p:spPr>
          <a:xfrm>
            <a:off x="8239118" y="4989634"/>
            <a:ext cx="3873873" cy="1677609"/>
          </a:xfrm>
          <a:prstGeom prst="rect">
            <a:avLst/>
          </a:prstGeom>
        </p:spPr>
      </p:pic>
    </p:spTree>
    <p:extLst>
      <p:ext uri="{BB962C8B-B14F-4D97-AF65-F5344CB8AC3E}">
        <p14:creationId xmlns:p14="http://schemas.microsoft.com/office/powerpoint/2010/main" val="19652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2E041-0290-4A21-B3A6-E91A3C8B30F2}"/>
              </a:ext>
            </a:extLst>
          </p:cNvPr>
          <p:cNvSpPr>
            <a:spLocks noGrp="1"/>
          </p:cNvSpPr>
          <p:nvPr>
            <p:ph type="title"/>
          </p:nvPr>
        </p:nvSpPr>
        <p:spPr>
          <a:xfrm>
            <a:off x="7923211" y="457200"/>
            <a:ext cx="3833159" cy="3276600"/>
          </a:xfrm>
        </p:spPr>
        <p:txBody>
          <a:bodyPr anchor="b">
            <a:normAutofit/>
          </a:bodyPr>
          <a:lstStyle/>
          <a:p>
            <a:r>
              <a:rPr lang="en-US"/>
              <a:t>Exploratory Data Analysis- </a:t>
            </a:r>
            <a:br>
              <a:rPr lang="en-US"/>
            </a:br>
            <a:r>
              <a:rPr lang="en-US"/>
              <a:t>Correlation of Features</a:t>
            </a:r>
          </a:p>
        </p:txBody>
      </p:sp>
      <p:pic>
        <p:nvPicPr>
          <p:cNvPr id="6" name="Picture 6" descr="Chart&#10;&#10;Description automatically generated">
            <a:extLst>
              <a:ext uri="{FF2B5EF4-FFF2-40B4-BE49-F238E27FC236}">
                <a16:creationId xmlns:a16="http://schemas.microsoft.com/office/drawing/2014/main" id="{28B7B824-C196-4321-A400-C629183A3816}"/>
              </a:ext>
            </a:extLst>
          </p:cNvPr>
          <p:cNvPicPr>
            <a:picLocks noChangeAspect="1"/>
          </p:cNvPicPr>
          <p:nvPr/>
        </p:nvPicPr>
        <p:blipFill rotWithShape="1">
          <a:blip r:embed="rId2"/>
          <a:srcRect r="2" b="2027"/>
          <a:stretch/>
        </p:blipFill>
        <p:spPr>
          <a:xfrm>
            <a:off x="-3026" y="10"/>
            <a:ext cx="7469039" cy="6366484"/>
          </a:xfrm>
          <a:custGeom>
            <a:avLst/>
            <a:gdLst>
              <a:gd name="connsiteX0" fmla="*/ 0 w 7469039"/>
              <a:gd name="connsiteY0" fmla="*/ 0 h 6508480"/>
              <a:gd name="connsiteX1" fmla="*/ 7469039 w 7469039"/>
              <a:gd name="connsiteY1" fmla="*/ 0 h 6508480"/>
              <a:gd name="connsiteX2" fmla="*/ 7469039 w 7469039"/>
              <a:gd name="connsiteY2" fmla="*/ 6353183 h 6508480"/>
              <a:gd name="connsiteX3" fmla="*/ 6108633 w 7469039"/>
              <a:gd name="connsiteY3" fmla="*/ 6366494 h 6508480"/>
              <a:gd name="connsiteX4" fmla="*/ 3027 w 7469039"/>
              <a:gd name="connsiteY4" fmla="*/ 6096000 h 6508480"/>
              <a:gd name="connsiteX5" fmla="*/ 3027 w 7469039"/>
              <a:gd name="connsiteY5" fmla="*/ 6508480 h 6508480"/>
              <a:gd name="connsiteX6" fmla="*/ 0 w 7469039"/>
              <a:gd name="connsiteY6" fmla="*/ 0 h 6508480"/>
              <a:gd name="connsiteX0" fmla="*/ 0 w 7469039"/>
              <a:gd name="connsiteY0" fmla="*/ 0 h 6366494"/>
              <a:gd name="connsiteX1" fmla="*/ 7469039 w 7469039"/>
              <a:gd name="connsiteY1" fmla="*/ 0 h 6366494"/>
              <a:gd name="connsiteX2" fmla="*/ 7469039 w 7469039"/>
              <a:gd name="connsiteY2" fmla="*/ 6353183 h 6366494"/>
              <a:gd name="connsiteX3" fmla="*/ 6108633 w 7469039"/>
              <a:gd name="connsiteY3" fmla="*/ 6366494 h 6366494"/>
              <a:gd name="connsiteX4" fmla="*/ 3027 w 7469039"/>
              <a:gd name="connsiteY4" fmla="*/ 6096000 h 6366494"/>
              <a:gd name="connsiteX5" fmla="*/ 0 w 7469039"/>
              <a:gd name="connsiteY5" fmla="*/ 0 h 6366494"/>
              <a:gd name="connsiteX0" fmla="*/ 0 w 7469039"/>
              <a:gd name="connsiteY0" fmla="*/ 0 h 6366494"/>
              <a:gd name="connsiteX1" fmla="*/ 7469039 w 7469039"/>
              <a:gd name="connsiteY1" fmla="*/ 0 h 6366494"/>
              <a:gd name="connsiteX2" fmla="*/ 7469039 w 7469039"/>
              <a:gd name="connsiteY2" fmla="*/ 6353183 h 6366494"/>
              <a:gd name="connsiteX3" fmla="*/ 6108633 w 7469039"/>
              <a:gd name="connsiteY3" fmla="*/ 6366494 h 6366494"/>
              <a:gd name="connsiteX4" fmla="*/ 645 w 7469039"/>
              <a:gd name="connsiteY4" fmla="*/ 6096000 h 6366494"/>
              <a:gd name="connsiteX5" fmla="*/ 0 w 7469039"/>
              <a:gd name="connsiteY5" fmla="*/ 0 h 636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69039" h="6366494">
                <a:moveTo>
                  <a:pt x="0" y="0"/>
                </a:moveTo>
                <a:lnTo>
                  <a:pt x="7469039" y="0"/>
                </a:lnTo>
                <a:lnTo>
                  <a:pt x="7469039" y="6353183"/>
                </a:lnTo>
                <a:cubicBezTo>
                  <a:pt x="7022837" y="6362323"/>
                  <a:pt x="6568869" y="6366494"/>
                  <a:pt x="6108633" y="6366494"/>
                </a:cubicBezTo>
                <a:cubicBezTo>
                  <a:pt x="3867960" y="6366494"/>
                  <a:pt x="1773459" y="6267615"/>
                  <a:pt x="645" y="6096000"/>
                </a:cubicBezTo>
                <a:lnTo>
                  <a:pt x="0" y="0"/>
                </a:lnTo>
                <a:close/>
              </a:path>
            </a:pathLst>
          </a:custGeom>
          <a:noFill/>
        </p:spPr>
      </p:pic>
    </p:spTree>
    <p:extLst>
      <p:ext uri="{BB962C8B-B14F-4D97-AF65-F5344CB8AC3E}">
        <p14:creationId xmlns:p14="http://schemas.microsoft.com/office/powerpoint/2010/main" val="16223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D12A0-3D59-4FFD-B144-9184F57234DF}"/>
              </a:ext>
            </a:extLst>
          </p:cNvPr>
          <p:cNvSpPr>
            <a:spLocks noGrp="1"/>
          </p:cNvSpPr>
          <p:nvPr>
            <p:ph type="title"/>
          </p:nvPr>
        </p:nvSpPr>
        <p:spPr>
          <a:xfrm>
            <a:off x="7923212" y="457200"/>
            <a:ext cx="3781439" cy="3276600"/>
          </a:xfrm>
        </p:spPr>
        <p:txBody>
          <a:bodyPr anchor="b">
            <a:normAutofit/>
          </a:bodyPr>
          <a:lstStyle/>
          <a:p>
            <a:r>
              <a:rPr lang="en-US" sz="3700"/>
              <a:t>Feature Engineering and Data Transformations</a:t>
            </a:r>
          </a:p>
        </p:txBody>
      </p:sp>
      <p:pic>
        <p:nvPicPr>
          <p:cNvPr id="6" name="Picture 6" descr="Chart, scatter chart&#10;&#10;Description automatically generated">
            <a:extLst>
              <a:ext uri="{FF2B5EF4-FFF2-40B4-BE49-F238E27FC236}">
                <a16:creationId xmlns:a16="http://schemas.microsoft.com/office/drawing/2014/main" id="{16F7577A-DF80-4C90-B894-F0398B5176C9}"/>
              </a:ext>
            </a:extLst>
          </p:cNvPr>
          <p:cNvPicPr>
            <a:picLocks noChangeAspect="1"/>
          </p:cNvPicPr>
          <p:nvPr/>
        </p:nvPicPr>
        <p:blipFill>
          <a:blip r:embed="rId2"/>
          <a:stretch>
            <a:fillRect/>
          </a:stretch>
        </p:blipFill>
        <p:spPr>
          <a:xfrm>
            <a:off x="92703" y="58466"/>
            <a:ext cx="7189967" cy="4326069"/>
          </a:xfrm>
          <a:prstGeom prst="rect">
            <a:avLst/>
          </a:prstGeom>
          <a:noFill/>
        </p:spPr>
      </p:pic>
      <p:pic>
        <p:nvPicPr>
          <p:cNvPr id="10" name="Picture 10" descr="Graphical user interface, application&#10;&#10;Description automatically generated">
            <a:extLst>
              <a:ext uri="{FF2B5EF4-FFF2-40B4-BE49-F238E27FC236}">
                <a16:creationId xmlns:a16="http://schemas.microsoft.com/office/drawing/2014/main" id="{C78F3F17-D40F-46E5-8098-BA87968AD3D3}"/>
              </a:ext>
            </a:extLst>
          </p:cNvPr>
          <p:cNvPicPr>
            <a:picLocks noChangeAspect="1"/>
          </p:cNvPicPr>
          <p:nvPr/>
        </p:nvPicPr>
        <p:blipFill>
          <a:blip r:embed="rId3"/>
          <a:stretch>
            <a:fillRect/>
          </a:stretch>
        </p:blipFill>
        <p:spPr>
          <a:xfrm>
            <a:off x="-613" y="5094030"/>
            <a:ext cx="12188822" cy="1758849"/>
          </a:xfrm>
          <a:prstGeom prst="rect">
            <a:avLst/>
          </a:prstGeom>
        </p:spPr>
      </p:pic>
      <p:pic>
        <p:nvPicPr>
          <p:cNvPr id="12" name="Picture 13">
            <a:extLst>
              <a:ext uri="{FF2B5EF4-FFF2-40B4-BE49-F238E27FC236}">
                <a16:creationId xmlns:a16="http://schemas.microsoft.com/office/drawing/2014/main" id="{C5C86BB0-7FE6-44DF-8DC3-7E8313B5A695}"/>
              </a:ext>
            </a:extLst>
          </p:cNvPr>
          <p:cNvPicPr>
            <a:picLocks noChangeAspect="1"/>
          </p:cNvPicPr>
          <p:nvPr/>
        </p:nvPicPr>
        <p:blipFill>
          <a:blip r:embed="rId4"/>
          <a:stretch>
            <a:fillRect/>
          </a:stretch>
        </p:blipFill>
        <p:spPr>
          <a:xfrm>
            <a:off x="-561" y="6547811"/>
            <a:ext cx="1657475" cy="295275"/>
          </a:xfrm>
          <a:prstGeom prst="rect">
            <a:avLst/>
          </a:prstGeom>
        </p:spPr>
      </p:pic>
      <p:pic>
        <p:nvPicPr>
          <p:cNvPr id="3" name="Picture 3">
            <a:extLst>
              <a:ext uri="{FF2B5EF4-FFF2-40B4-BE49-F238E27FC236}">
                <a16:creationId xmlns:a16="http://schemas.microsoft.com/office/drawing/2014/main" id="{201E0325-9C8C-4BD6-B690-1C27BD7A9703}"/>
              </a:ext>
            </a:extLst>
          </p:cNvPr>
          <p:cNvPicPr>
            <a:picLocks noChangeAspect="1"/>
          </p:cNvPicPr>
          <p:nvPr/>
        </p:nvPicPr>
        <p:blipFill>
          <a:blip r:embed="rId5"/>
          <a:stretch>
            <a:fillRect/>
          </a:stretch>
        </p:blipFill>
        <p:spPr>
          <a:xfrm>
            <a:off x="1271085" y="4540045"/>
            <a:ext cx="4828323" cy="309514"/>
          </a:xfrm>
          <a:prstGeom prst="rect">
            <a:avLst/>
          </a:prstGeom>
        </p:spPr>
      </p:pic>
    </p:spTree>
    <p:extLst>
      <p:ext uri="{BB962C8B-B14F-4D97-AF65-F5344CB8AC3E}">
        <p14:creationId xmlns:p14="http://schemas.microsoft.com/office/powerpoint/2010/main" val="331905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87A5D-2AD0-44E3-994D-A7914A1E52C1}"/>
              </a:ext>
            </a:extLst>
          </p:cNvPr>
          <p:cNvSpPr>
            <a:spLocks noGrp="1"/>
          </p:cNvSpPr>
          <p:nvPr>
            <p:ph type="title"/>
          </p:nvPr>
        </p:nvSpPr>
        <p:spPr/>
        <p:txBody>
          <a:bodyPr/>
          <a:lstStyle/>
          <a:p>
            <a:r>
              <a:rPr lang="en-US"/>
              <a:t>Baseline Classification Model – Random Forest</a:t>
            </a:r>
          </a:p>
        </p:txBody>
      </p:sp>
      <p:pic>
        <p:nvPicPr>
          <p:cNvPr id="6" name="Content Placeholder 5">
            <a:extLst>
              <a:ext uri="{FF2B5EF4-FFF2-40B4-BE49-F238E27FC236}">
                <a16:creationId xmlns:a16="http://schemas.microsoft.com/office/drawing/2014/main" id="{C2D7F082-7B7E-4814-A5FA-D364B9F8F9AA}"/>
              </a:ext>
            </a:extLst>
          </p:cNvPr>
          <p:cNvPicPr>
            <a:picLocks noGrp="1" noChangeAspect="1"/>
          </p:cNvPicPr>
          <p:nvPr>
            <p:ph sz="half" idx="1"/>
          </p:nvPr>
        </p:nvPicPr>
        <p:blipFill>
          <a:blip r:embed="rId2"/>
          <a:stretch>
            <a:fillRect/>
          </a:stretch>
        </p:blipFill>
        <p:spPr>
          <a:xfrm>
            <a:off x="150812" y="2133600"/>
            <a:ext cx="3301385" cy="3276600"/>
          </a:xfrm>
        </p:spPr>
      </p:pic>
      <p:sp>
        <p:nvSpPr>
          <p:cNvPr id="4" name="Content Placeholder 3">
            <a:extLst>
              <a:ext uri="{FF2B5EF4-FFF2-40B4-BE49-F238E27FC236}">
                <a16:creationId xmlns:a16="http://schemas.microsoft.com/office/drawing/2014/main" id="{764C85A3-FC77-4C29-8480-FD66AF2706C2}"/>
              </a:ext>
            </a:extLst>
          </p:cNvPr>
          <p:cNvSpPr>
            <a:spLocks noGrp="1"/>
          </p:cNvSpPr>
          <p:nvPr>
            <p:ph sz="half" idx="2"/>
          </p:nvPr>
        </p:nvSpPr>
        <p:spPr/>
        <p:txBody>
          <a:bodyPr>
            <a:normAutofit lnSpcReduction="10000"/>
          </a:bodyPr>
          <a:lstStyle/>
          <a:p>
            <a:r>
              <a:rPr lang="en-US"/>
              <a:t>To establish a baseline genre classifier for measuring the success of our deep learning models, we will run a supervised/ensemble learning model (in this case, Random Forest) to classify the test and train sets.</a:t>
            </a:r>
          </a:p>
          <a:p>
            <a:r>
              <a:rPr lang="en-US"/>
              <a:t>Though the Random Forest’s bootstrapping technique appears to be fairly accurate in predicting the test set, it is 100% accurate in predicting the training set, indicating that the model completely overfits the training data.</a:t>
            </a:r>
          </a:p>
        </p:txBody>
      </p:sp>
      <p:pic>
        <p:nvPicPr>
          <p:cNvPr id="8" name="Picture 7">
            <a:extLst>
              <a:ext uri="{FF2B5EF4-FFF2-40B4-BE49-F238E27FC236}">
                <a16:creationId xmlns:a16="http://schemas.microsoft.com/office/drawing/2014/main" id="{C0CEB731-F75D-4872-895F-D0EDA58BBD0F}"/>
              </a:ext>
            </a:extLst>
          </p:cNvPr>
          <p:cNvPicPr>
            <a:picLocks noChangeAspect="1"/>
          </p:cNvPicPr>
          <p:nvPr/>
        </p:nvPicPr>
        <p:blipFill>
          <a:blip r:embed="rId3"/>
          <a:stretch>
            <a:fillRect/>
          </a:stretch>
        </p:blipFill>
        <p:spPr>
          <a:xfrm>
            <a:off x="3503612" y="2133601"/>
            <a:ext cx="2617283" cy="2057400"/>
          </a:xfrm>
          <a:prstGeom prst="rect">
            <a:avLst/>
          </a:prstGeom>
        </p:spPr>
      </p:pic>
      <p:sp>
        <p:nvSpPr>
          <p:cNvPr id="9" name="Content Placeholder 3">
            <a:extLst>
              <a:ext uri="{FF2B5EF4-FFF2-40B4-BE49-F238E27FC236}">
                <a16:creationId xmlns:a16="http://schemas.microsoft.com/office/drawing/2014/main" id="{17A70588-D62F-47B1-A020-7B6C75D14AA4}"/>
              </a:ext>
            </a:extLst>
          </p:cNvPr>
          <p:cNvSpPr txBox="1">
            <a:spLocks/>
          </p:cNvSpPr>
          <p:nvPr/>
        </p:nvSpPr>
        <p:spPr>
          <a:xfrm>
            <a:off x="150812" y="1905000"/>
            <a:ext cx="2426006" cy="3048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800"/>
              </a:spcBef>
              <a:buSzPct val="100000"/>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1000"/>
              </a:spcBef>
              <a:buSzPct val="90000"/>
              <a:buFont typeface="Arial"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SzPct val="100000"/>
              <a:buFont typeface="Arial" pitchFamily="34" charset="0"/>
              <a:buChar char="▪"/>
              <a:defRPr sz="1600" kern="1200">
                <a:solidFill>
                  <a:schemeClr val="tx1"/>
                </a:solidFill>
                <a:latin typeface="+mn-lt"/>
                <a:ea typeface="+mn-ea"/>
                <a:cs typeface="+mn-cs"/>
              </a:defRPr>
            </a:lvl3pPr>
            <a:lvl4pPr marL="86868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400" kern="1200">
                <a:solidFill>
                  <a:schemeClr val="tx1"/>
                </a:solidFill>
                <a:latin typeface="+mn-lt"/>
                <a:ea typeface="+mn-ea"/>
                <a:cs typeface="+mn-cs"/>
              </a:defRPr>
            </a:lvl5pPr>
            <a:lvl6pPr marL="123444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6pPr>
            <a:lvl7pPr marL="1417320" indent="-182880" algn="l" defTabSz="914400" rtl="0" eaLnBrk="1" latinLnBrk="0" hangingPunct="1">
              <a:lnSpc>
                <a:spcPct val="90000"/>
              </a:lnSpc>
              <a:spcBef>
                <a:spcPts val="600"/>
              </a:spcBef>
              <a:buSzPct val="100000"/>
              <a:buFont typeface="Arial" pitchFamily="34" charset="0"/>
              <a:buChar char="▪"/>
              <a:defRPr sz="1400" kern="1200" baseline="0">
                <a:solidFill>
                  <a:schemeClr val="tx1"/>
                </a:solidFill>
                <a:latin typeface="+mn-lt"/>
                <a:ea typeface="+mn-ea"/>
                <a:cs typeface="+mn-cs"/>
              </a:defRPr>
            </a:lvl7pPr>
            <a:lvl8pPr marL="1600200" indent="-182880" algn="l" defTabSz="914400" rtl="0" eaLnBrk="1" latinLnBrk="0" hangingPunct="1">
              <a:lnSpc>
                <a:spcPct val="90000"/>
              </a:lnSpc>
              <a:spcBef>
                <a:spcPts val="600"/>
              </a:spcBef>
              <a:buSzPct val="90000"/>
              <a:buFont typeface="Arial" pitchFamily="34" charset="0"/>
              <a:buChar char="–"/>
              <a:defRPr sz="1400" kern="1200" baseline="0">
                <a:solidFill>
                  <a:schemeClr val="tx1"/>
                </a:solidFill>
                <a:latin typeface="+mn-lt"/>
                <a:ea typeface="+mn-ea"/>
                <a:cs typeface="+mn-cs"/>
              </a:defRPr>
            </a:lvl8pPr>
            <a:lvl9pPr marL="1783080" indent="-182880" algn="l" defTabSz="914400" rtl="0" eaLnBrk="1" latinLnBrk="0" hangingPunct="1">
              <a:lnSpc>
                <a:spcPct val="90000"/>
              </a:lnSpc>
              <a:spcBef>
                <a:spcPts val="600"/>
              </a:spcBef>
              <a:buSzPct val="100000"/>
              <a:buFont typeface="Arial" pitchFamily="34" charset="0"/>
              <a:buChar char="▪"/>
              <a:defRPr sz="1400" kern="1200" baseline="0">
                <a:solidFill>
                  <a:schemeClr val="tx1"/>
                </a:solidFill>
                <a:latin typeface="+mn-lt"/>
                <a:ea typeface="+mn-ea"/>
                <a:cs typeface="+mn-cs"/>
              </a:defRPr>
            </a:lvl9pPr>
          </a:lstStyle>
          <a:p>
            <a:pPr marL="0" indent="0">
              <a:buNone/>
            </a:pPr>
            <a:r>
              <a:rPr lang="en-US" b="1"/>
              <a:t>Test Prediction</a:t>
            </a:r>
          </a:p>
        </p:txBody>
      </p:sp>
      <p:sp>
        <p:nvSpPr>
          <p:cNvPr id="10" name="Content Placeholder 3">
            <a:extLst>
              <a:ext uri="{FF2B5EF4-FFF2-40B4-BE49-F238E27FC236}">
                <a16:creationId xmlns:a16="http://schemas.microsoft.com/office/drawing/2014/main" id="{44BD015D-C9EF-4206-ACB2-51392F700E02}"/>
              </a:ext>
            </a:extLst>
          </p:cNvPr>
          <p:cNvSpPr txBox="1">
            <a:spLocks/>
          </p:cNvSpPr>
          <p:nvPr/>
        </p:nvSpPr>
        <p:spPr>
          <a:xfrm>
            <a:off x="3503612" y="1905000"/>
            <a:ext cx="2426006" cy="3048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800"/>
              </a:spcBef>
              <a:buSzPct val="100000"/>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1000"/>
              </a:spcBef>
              <a:buSzPct val="90000"/>
              <a:buFont typeface="Arial"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800"/>
              </a:spcBef>
              <a:buSzPct val="100000"/>
              <a:buFont typeface="Arial" pitchFamily="34" charset="0"/>
              <a:buChar char="▪"/>
              <a:defRPr sz="1600" kern="1200">
                <a:solidFill>
                  <a:schemeClr val="tx1"/>
                </a:solidFill>
                <a:latin typeface="+mn-lt"/>
                <a:ea typeface="+mn-ea"/>
                <a:cs typeface="+mn-cs"/>
              </a:defRPr>
            </a:lvl3pPr>
            <a:lvl4pPr marL="86868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400" kern="1200">
                <a:solidFill>
                  <a:schemeClr val="tx1"/>
                </a:solidFill>
                <a:latin typeface="+mn-lt"/>
                <a:ea typeface="+mn-ea"/>
                <a:cs typeface="+mn-cs"/>
              </a:defRPr>
            </a:lvl5pPr>
            <a:lvl6pPr marL="1234440" indent="-182880" algn="l" defTabSz="914400" rtl="0" eaLnBrk="1" latinLnBrk="0" hangingPunct="1">
              <a:lnSpc>
                <a:spcPct val="90000"/>
              </a:lnSpc>
              <a:spcBef>
                <a:spcPts val="600"/>
              </a:spcBef>
              <a:buSzPct val="90000"/>
              <a:buFont typeface="Arial" pitchFamily="34" charset="0"/>
              <a:buChar char="–"/>
              <a:defRPr sz="1400" kern="1200">
                <a:solidFill>
                  <a:schemeClr val="tx1"/>
                </a:solidFill>
                <a:latin typeface="+mn-lt"/>
                <a:ea typeface="+mn-ea"/>
                <a:cs typeface="+mn-cs"/>
              </a:defRPr>
            </a:lvl6pPr>
            <a:lvl7pPr marL="1417320" indent="-182880" algn="l" defTabSz="914400" rtl="0" eaLnBrk="1" latinLnBrk="0" hangingPunct="1">
              <a:lnSpc>
                <a:spcPct val="90000"/>
              </a:lnSpc>
              <a:spcBef>
                <a:spcPts val="600"/>
              </a:spcBef>
              <a:buSzPct val="100000"/>
              <a:buFont typeface="Arial" pitchFamily="34" charset="0"/>
              <a:buChar char="▪"/>
              <a:defRPr sz="1400" kern="1200" baseline="0">
                <a:solidFill>
                  <a:schemeClr val="tx1"/>
                </a:solidFill>
                <a:latin typeface="+mn-lt"/>
                <a:ea typeface="+mn-ea"/>
                <a:cs typeface="+mn-cs"/>
              </a:defRPr>
            </a:lvl7pPr>
            <a:lvl8pPr marL="1600200" indent="-182880" algn="l" defTabSz="914400" rtl="0" eaLnBrk="1" latinLnBrk="0" hangingPunct="1">
              <a:lnSpc>
                <a:spcPct val="90000"/>
              </a:lnSpc>
              <a:spcBef>
                <a:spcPts val="600"/>
              </a:spcBef>
              <a:buSzPct val="90000"/>
              <a:buFont typeface="Arial" pitchFamily="34" charset="0"/>
              <a:buChar char="–"/>
              <a:defRPr sz="1400" kern="1200" baseline="0">
                <a:solidFill>
                  <a:schemeClr val="tx1"/>
                </a:solidFill>
                <a:latin typeface="+mn-lt"/>
                <a:ea typeface="+mn-ea"/>
                <a:cs typeface="+mn-cs"/>
              </a:defRPr>
            </a:lvl8pPr>
            <a:lvl9pPr marL="1783080" indent="-182880" algn="l" defTabSz="914400" rtl="0" eaLnBrk="1" latinLnBrk="0" hangingPunct="1">
              <a:lnSpc>
                <a:spcPct val="90000"/>
              </a:lnSpc>
              <a:spcBef>
                <a:spcPts val="600"/>
              </a:spcBef>
              <a:buSzPct val="100000"/>
              <a:buFont typeface="Arial" pitchFamily="34" charset="0"/>
              <a:buChar char="▪"/>
              <a:defRPr sz="1400" kern="1200" baseline="0">
                <a:solidFill>
                  <a:schemeClr val="tx1"/>
                </a:solidFill>
                <a:latin typeface="+mn-lt"/>
                <a:ea typeface="+mn-ea"/>
                <a:cs typeface="+mn-cs"/>
              </a:defRPr>
            </a:lvl9pPr>
          </a:lstStyle>
          <a:p>
            <a:pPr marL="0" indent="0">
              <a:buNone/>
            </a:pPr>
            <a:r>
              <a:rPr lang="en-US" b="1"/>
              <a:t>Train Prediction</a:t>
            </a:r>
          </a:p>
        </p:txBody>
      </p:sp>
    </p:spTree>
    <p:extLst>
      <p:ext uri="{BB962C8B-B14F-4D97-AF65-F5344CB8AC3E}">
        <p14:creationId xmlns:p14="http://schemas.microsoft.com/office/powerpoint/2010/main" val="129074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E4679-06AB-4595-8282-3D8B12ABF42E}"/>
              </a:ext>
            </a:extLst>
          </p:cNvPr>
          <p:cNvSpPr>
            <a:spLocks noGrp="1"/>
          </p:cNvSpPr>
          <p:nvPr>
            <p:ph type="title"/>
          </p:nvPr>
        </p:nvSpPr>
        <p:spPr/>
        <p:txBody>
          <a:bodyPr/>
          <a:lstStyle/>
          <a:p>
            <a:r>
              <a:rPr lang="en-US" dirty="0"/>
              <a:t>Fully Connected Dense Layers</a:t>
            </a:r>
          </a:p>
        </p:txBody>
      </p:sp>
      <p:pic>
        <p:nvPicPr>
          <p:cNvPr id="3" name="Picture 3">
            <a:extLst>
              <a:ext uri="{FF2B5EF4-FFF2-40B4-BE49-F238E27FC236}">
                <a16:creationId xmlns:a16="http://schemas.microsoft.com/office/drawing/2014/main" id="{B5AFCF57-5107-4196-BB6C-FDA68E67E148}"/>
              </a:ext>
            </a:extLst>
          </p:cNvPr>
          <p:cNvPicPr>
            <a:picLocks noChangeAspect="1"/>
          </p:cNvPicPr>
          <p:nvPr/>
        </p:nvPicPr>
        <p:blipFill>
          <a:blip r:embed="rId2"/>
          <a:stretch>
            <a:fillRect/>
          </a:stretch>
        </p:blipFill>
        <p:spPr>
          <a:xfrm>
            <a:off x="4068294" y="1914764"/>
            <a:ext cx="3545451" cy="3114240"/>
          </a:xfrm>
          <a:prstGeom prst="rect">
            <a:avLst/>
          </a:prstGeom>
        </p:spPr>
      </p:pic>
      <p:sp>
        <p:nvSpPr>
          <p:cNvPr id="7" name="TextBox 6">
            <a:extLst>
              <a:ext uri="{FF2B5EF4-FFF2-40B4-BE49-F238E27FC236}">
                <a16:creationId xmlns:a16="http://schemas.microsoft.com/office/drawing/2014/main" id="{EAED2FEC-3497-4DC1-9904-92638DAFDC82}"/>
              </a:ext>
            </a:extLst>
          </p:cNvPr>
          <p:cNvSpPr txBox="1"/>
          <p:nvPr/>
        </p:nvSpPr>
        <p:spPr>
          <a:xfrm>
            <a:off x="271359" y="1912691"/>
            <a:ext cx="3475599"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Using 30s spectrograms, the fully connected dense network manages to get 90% accuracy on the training, validation, and test sets</a:t>
            </a:r>
          </a:p>
          <a:p>
            <a:endParaRPr lang="en-US" dirty="0"/>
          </a:p>
          <a:p>
            <a:pPr marL="285750" indent="-285750">
              <a:buFont typeface="Arial"/>
              <a:buChar char="•"/>
            </a:pPr>
            <a:r>
              <a:rPr lang="en-US" dirty="0"/>
              <a:t>Meant as a baseline for other models since this is fairly simple</a:t>
            </a:r>
          </a:p>
          <a:p>
            <a:endParaRPr lang="en-US" dirty="0"/>
          </a:p>
          <a:p>
            <a:pPr marL="285750" indent="-285750">
              <a:buFont typeface="Arial"/>
              <a:buChar char="•"/>
            </a:pPr>
            <a:r>
              <a:rPr lang="en-US" dirty="0"/>
              <a:t>Also tried using this network on the MFCCs but accuracy seemed to top out around 30%</a:t>
            </a:r>
          </a:p>
        </p:txBody>
      </p:sp>
      <p:pic>
        <p:nvPicPr>
          <p:cNvPr id="13" name="Picture 13" descr="Chart, line chart&#10;&#10;Description automatically generated">
            <a:extLst>
              <a:ext uri="{FF2B5EF4-FFF2-40B4-BE49-F238E27FC236}">
                <a16:creationId xmlns:a16="http://schemas.microsoft.com/office/drawing/2014/main" id="{BE6C25DC-8027-4C68-8F50-D86B78E236A1}"/>
              </a:ext>
            </a:extLst>
          </p:cNvPr>
          <p:cNvPicPr>
            <a:picLocks noGrp="1" noChangeAspect="1"/>
          </p:cNvPicPr>
          <p:nvPr>
            <p:ph sz="half" idx="2"/>
          </p:nvPr>
        </p:nvPicPr>
        <p:blipFill>
          <a:blip r:embed="rId3"/>
          <a:stretch>
            <a:fillRect/>
          </a:stretch>
        </p:blipFill>
        <p:spPr>
          <a:xfrm>
            <a:off x="7425416" y="1101747"/>
            <a:ext cx="5015871" cy="2507611"/>
          </a:xfrm>
        </p:spPr>
      </p:pic>
      <p:pic>
        <p:nvPicPr>
          <p:cNvPr id="14" name="Picture 14">
            <a:extLst>
              <a:ext uri="{FF2B5EF4-FFF2-40B4-BE49-F238E27FC236}">
                <a16:creationId xmlns:a16="http://schemas.microsoft.com/office/drawing/2014/main" id="{2DA2D0AF-E9D7-4733-8CFA-1E0B6DE8AB19}"/>
              </a:ext>
            </a:extLst>
          </p:cNvPr>
          <p:cNvPicPr>
            <a:picLocks noGrp="1" noChangeAspect="1"/>
          </p:cNvPicPr>
          <p:nvPr>
            <p:ph sz="half" idx="1"/>
          </p:nvPr>
        </p:nvPicPr>
        <p:blipFill>
          <a:blip r:embed="rId4"/>
          <a:stretch>
            <a:fillRect/>
          </a:stretch>
        </p:blipFill>
        <p:spPr>
          <a:xfrm>
            <a:off x="7421958" y="3329097"/>
            <a:ext cx="5018919" cy="2509134"/>
          </a:xfrm>
        </p:spPr>
      </p:pic>
      <p:pic>
        <p:nvPicPr>
          <p:cNvPr id="15" name="Picture 15" descr="Graphical user interface, text, application&#10;&#10;Description automatically generated">
            <a:extLst>
              <a:ext uri="{FF2B5EF4-FFF2-40B4-BE49-F238E27FC236}">
                <a16:creationId xmlns:a16="http://schemas.microsoft.com/office/drawing/2014/main" id="{076C0761-9B09-491A-B96A-6E3844F67E45}"/>
              </a:ext>
            </a:extLst>
          </p:cNvPr>
          <p:cNvPicPr>
            <a:picLocks noChangeAspect="1"/>
          </p:cNvPicPr>
          <p:nvPr/>
        </p:nvPicPr>
        <p:blipFill>
          <a:blip r:embed="rId5"/>
          <a:stretch>
            <a:fillRect/>
          </a:stretch>
        </p:blipFill>
        <p:spPr>
          <a:xfrm>
            <a:off x="6056219" y="5936420"/>
            <a:ext cx="5897680" cy="649075"/>
          </a:xfrm>
          <a:prstGeom prst="rect">
            <a:avLst/>
          </a:prstGeom>
        </p:spPr>
      </p:pic>
    </p:spTree>
    <p:extLst>
      <p:ext uri="{BB962C8B-B14F-4D97-AF65-F5344CB8AC3E}">
        <p14:creationId xmlns:p14="http://schemas.microsoft.com/office/powerpoint/2010/main" val="1833547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rves 16x9">
  <a:themeElements>
    <a:clrScheme name="Curves_16x9">
      <a:dk1>
        <a:sysClr val="windowText" lastClr="000000"/>
      </a:dk1>
      <a:lt1>
        <a:sysClr val="window" lastClr="FFFFFF"/>
      </a:lt1>
      <a:dk2>
        <a:srgbClr val="1D4D53"/>
      </a:dk2>
      <a:lt2>
        <a:srgbClr val="96D2DA"/>
      </a:lt2>
      <a:accent1>
        <a:srgbClr val="00B1C5"/>
      </a:accent1>
      <a:accent2>
        <a:srgbClr val="49AF0A"/>
      </a:accent2>
      <a:accent3>
        <a:srgbClr val="6457DB"/>
      </a:accent3>
      <a:accent4>
        <a:srgbClr val="CF4895"/>
      </a:accent4>
      <a:accent5>
        <a:srgbClr val="0065E1"/>
      </a:accent5>
      <a:accent6>
        <a:srgbClr val="A84BE1"/>
      </a:accent6>
      <a:hlink>
        <a:srgbClr val="CF4895"/>
      </a:hlink>
      <a:folHlink>
        <a:srgbClr val="7F7F7F"/>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usical curves presentation (widescreen).potx" id="{68710E6A-EAC6-48C2-B3F1-37ABA3E433C0}" vid="{1E11B4D8-8842-4901-9C7E-68BBF3CF07CC}"/>
    </a:ext>
  </a:extLst>
</a:theme>
</file>

<file path=ppt/theme/theme2.xml><?xml version="1.0" encoding="utf-8"?>
<a:theme xmlns:a="http://schemas.openxmlformats.org/drawingml/2006/main" name="Office Theme">
  <a:themeElements>
    <a:clrScheme name="Curves_16x9">
      <a:dk1>
        <a:sysClr val="windowText" lastClr="000000"/>
      </a:dk1>
      <a:lt1>
        <a:sysClr val="window" lastClr="FFFFFF"/>
      </a:lt1>
      <a:dk2>
        <a:srgbClr val="1D4D53"/>
      </a:dk2>
      <a:lt2>
        <a:srgbClr val="96D2DA"/>
      </a:lt2>
      <a:accent1>
        <a:srgbClr val="00B1C5"/>
      </a:accent1>
      <a:accent2>
        <a:srgbClr val="49AF0A"/>
      </a:accent2>
      <a:accent3>
        <a:srgbClr val="6457DB"/>
      </a:accent3>
      <a:accent4>
        <a:srgbClr val="CF4895"/>
      </a:accent4>
      <a:accent5>
        <a:srgbClr val="0065E1"/>
      </a:accent5>
      <a:accent6>
        <a:srgbClr val="A84BE1"/>
      </a:accent6>
      <a:hlink>
        <a:srgbClr val="CF4895"/>
      </a:hlink>
      <a:folHlink>
        <a:srgbClr val="7F7F7F"/>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ves_16x9">
      <a:dk1>
        <a:sysClr val="windowText" lastClr="000000"/>
      </a:dk1>
      <a:lt1>
        <a:sysClr val="window" lastClr="FFFFFF"/>
      </a:lt1>
      <a:dk2>
        <a:srgbClr val="1D4D53"/>
      </a:dk2>
      <a:lt2>
        <a:srgbClr val="96D2DA"/>
      </a:lt2>
      <a:accent1>
        <a:srgbClr val="00B1C5"/>
      </a:accent1>
      <a:accent2>
        <a:srgbClr val="49AF0A"/>
      </a:accent2>
      <a:accent3>
        <a:srgbClr val="6457DB"/>
      </a:accent3>
      <a:accent4>
        <a:srgbClr val="CF4895"/>
      </a:accent4>
      <a:accent5>
        <a:srgbClr val="0065E1"/>
      </a:accent5>
      <a:accent6>
        <a:srgbClr val="A84BE1"/>
      </a:accent6>
      <a:hlink>
        <a:srgbClr val="CF4895"/>
      </a:hlink>
      <a:folHlink>
        <a:srgbClr val="7F7F7F"/>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531B8A492F06F4D9C491D7E327BFC1A" ma:contentTypeVersion="5" ma:contentTypeDescription="Create a new document." ma:contentTypeScope="" ma:versionID="02fa066c16397f316787eaa6c3c9edbf">
  <xsd:schema xmlns:xsd="http://www.w3.org/2001/XMLSchema" xmlns:xs="http://www.w3.org/2001/XMLSchema" xmlns:p="http://schemas.microsoft.com/office/2006/metadata/properties" xmlns:ns3="e92485d6-704f-4646-82e9-59e1fec1d1b4" xmlns:ns4="cdbd371d-408f-46ef-9228-80e260295ce8" targetNamespace="http://schemas.microsoft.com/office/2006/metadata/properties" ma:root="true" ma:fieldsID="38d7841daf342685456657fc5800d144" ns3:_="" ns4:_="">
    <xsd:import namespace="e92485d6-704f-4646-82e9-59e1fec1d1b4"/>
    <xsd:import namespace="cdbd371d-408f-46ef-9228-80e260295ce8"/>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2485d6-704f-4646-82e9-59e1fec1d1b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dbd371d-408f-46ef-9228-80e260295ce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378B20-AEDA-4018-A787-C18A4CD298BE}">
  <ds:schemaRefs>
    <ds:schemaRef ds:uri="cdbd371d-408f-46ef-9228-80e260295ce8"/>
    <ds:schemaRef ds:uri="e92485d6-704f-4646-82e9-59e1fec1d1b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DA58669-C644-410A-828A-E48A8500AFDC}">
  <ds:schemaRefs>
    <ds:schemaRef ds:uri="http://schemas.microsoft.com/sharepoint/v3/contenttype/forms"/>
  </ds:schemaRefs>
</ds:datastoreItem>
</file>

<file path=customXml/itemProps3.xml><?xml version="1.0" encoding="utf-8"?>
<ds:datastoreItem xmlns:ds="http://schemas.openxmlformats.org/officeDocument/2006/customXml" ds:itemID="{83CEB4D6-A45E-415A-B741-A16A9648B2F0}">
  <ds:schemaRefs>
    <ds:schemaRef ds:uri="cdbd371d-408f-46ef-9228-80e260295ce8"/>
    <ds:schemaRef ds:uri="e92485d6-704f-4646-82e9-59e1fec1d1b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Musical curves presentation (widescreen)</Template>
  <Application>Microsoft Office PowerPoint</Application>
  <PresentationFormat>Custom</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Curves 16x9</vt:lpstr>
      <vt:lpstr>Music Genre Classification</vt:lpstr>
      <vt:lpstr>Problem Statement</vt:lpstr>
      <vt:lpstr>Data Assumptions and Model Hypotheses</vt:lpstr>
      <vt:lpstr>Exploratory Data Analysis  – Genres and Sound Waves </vt:lpstr>
      <vt:lpstr>Exploratory Data Analysis – Mapping Frequencies</vt:lpstr>
      <vt:lpstr>Exploratory Data Analysis-  Correlation of Features</vt:lpstr>
      <vt:lpstr>Feature Engineering and Data Transformations</vt:lpstr>
      <vt:lpstr>Baseline Classification Model – Random Forest</vt:lpstr>
      <vt:lpstr>Fully Connected Dense Layers</vt:lpstr>
      <vt:lpstr>Convolutional Neural Networks Model (Data Transformation)</vt:lpstr>
      <vt:lpstr>Convolutional Neural Networks Model (Model Fitting)</vt:lpstr>
      <vt:lpstr>Convolutional Neural Networks Model (Model Results)</vt:lpstr>
      <vt:lpstr>Long Short-Term Memory Model</vt:lpstr>
      <vt:lpstr>Results/Accuracy Comparison</vt:lpstr>
      <vt:lpstr>Proposed Solution (Model Technique)</vt:lpstr>
      <vt:lpstr>Considerations for Next Steps and Feature Changes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Genre Classification</dc:title>
  <dc:creator>Casey Murdock</dc:creator>
  <cp:revision>205</cp:revision>
  <dcterms:created xsi:type="dcterms:W3CDTF">2022-03-07T17:27:59Z</dcterms:created>
  <dcterms:modified xsi:type="dcterms:W3CDTF">2022-03-17T22:29:16Z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0x010100D531B8A492F06F4D9C491D7E327BFC1A</vt:lpwstr>
  </property>
</Properties>
</file>